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62" r:id="rId5"/>
    <p:sldMasterId id="2147483674" r:id="rId6"/>
    <p:sldMasterId id="2147483676" r:id="rId7"/>
  </p:sldMasterIdLst>
  <p:notesMasterIdLst>
    <p:notesMasterId r:id="rId8"/>
  </p:notesMasterIdLst>
  <p:sldIdLst>
    <p:sldId id="256" r:id="rId9"/>
  </p:sldIdLst>
  <p:sldSz cy="6858000" cx="9906000"/>
  <p:notesSz cx="6735750" cy="9866300"/>
  <p:embeddedFontLst>
    <p:embeddedFont>
      <p:font typeface="M PLUS 1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  <p:ext uri="GoogleSlidesCustomDataVersion2">
      <go:slidesCustomData xmlns:go="http://customooxmlschemas.google.com/" r:id="rId12" roundtripDataSignature="AMtx7mhPEIOJwo3glMzos/xje0Bf60na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12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08" orient="horz"/>
        <p:guide pos="2122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PLUS1-bold.fntdata"/><Relationship Id="rId10" Type="http://schemas.openxmlformats.org/officeDocument/2006/relationships/font" Target="fonts/MPLUS1-regular.fntdata"/><Relationship Id="rId12" Type="http://customschemas.google.com/relationships/presentationmetadata" Target="meta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18830" cy="493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15763" y="0"/>
            <a:ext cx="2918830" cy="493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96913" y="739775"/>
            <a:ext cx="5341937" cy="369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370714"/>
            <a:ext cx="2918830" cy="493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15763" y="9370714"/>
            <a:ext cx="2918830" cy="493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ja-JP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8:notes"/>
          <p:cNvSpPr/>
          <p:nvPr>
            <p:ph idx="2" type="sldImg"/>
          </p:nvPr>
        </p:nvSpPr>
        <p:spPr>
          <a:xfrm>
            <a:off x="696913" y="739775"/>
            <a:ext cx="5341937" cy="3698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p58:notes"/>
          <p:cNvSpPr txBox="1"/>
          <p:nvPr>
            <p:ph idx="1" type="body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/>
              <a:t>合同説明会にご参加の加盟店様は、宜しければ、明海大学から開催周知として、会社概要（所在地、従業員数、設立年月日、業態）、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/>
              <a:t>特長・強み、その他PR（明海大学 不動産学部生へのメッセージなど）のご記入をお願い致します。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ja-JP"/>
              <a:t>是非、会社概要やPR内容等をご記入のうえ、本部にお送りいただきますよう何卒宜しくお願い致します。</a:t>
            </a:r>
            <a:endParaRPr/>
          </a:p>
        </p:txBody>
      </p:sp>
      <p:sp>
        <p:nvSpPr>
          <p:cNvPr id="401" name="Google Shape;401;p58:notes"/>
          <p:cNvSpPr txBox="1"/>
          <p:nvPr>
            <p:ph idx="12" type="sldNum"/>
          </p:nvPr>
        </p:nvSpPr>
        <p:spPr>
          <a:xfrm>
            <a:off x="3815763" y="9370714"/>
            <a:ext cx="2918830" cy="493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ja-JP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_1カラム">
  <p:cSld name="内容_1カラム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idx="1" type="body"/>
          </p:nvPr>
        </p:nvSpPr>
        <p:spPr>
          <a:xfrm>
            <a:off x="437876" y="1258322"/>
            <a:ext cx="9030250" cy="487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"/>
          <p:cNvSpPr txBox="1"/>
          <p:nvPr/>
        </p:nvSpPr>
        <p:spPr>
          <a:xfrm>
            <a:off x="9159874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ja-JP" sz="8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b="0" i="0" sz="800" u="none" cap="none" strike="noStrike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5" name="Google Shape;15;p4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004.png" id="16" name="Google Shape;1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2000" y="6418480"/>
            <a:ext cx="649224" cy="222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4"/>
          <p:cNvGrpSpPr/>
          <p:nvPr/>
        </p:nvGrpSpPr>
        <p:grpSpPr>
          <a:xfrm>
            <a:off x="247135" y="6357423"/>
            <a:ext cx="4362509" cy="283561"/>
            <a:chOff x="247135" y="6357423"/>
            <a:chExt cx="4362509" cy="283561"/>
          </a:xfrm>
        </p:grpSpPr>
        <p:pic>
          <p:nvPicPr>
            <p:cNvPr descr="004.png" id="18" name="Google Shape;18;p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4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4"/>
            <p:cNvSpPr/>
            <p:nvPr/>
          </p:nvSpPr>
          <p:spPr>
            <a:xfrm>
              <a:off x="393425" y="6357423"/>
              <a:ext cx="4216219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ja-JP" sz="1100" u="none" cap="none" strike="noStrike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2023 copyright LIXIL ERA Japan Corp. all rights reserved.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4"/>
          <p:cNvSpPr/>
          <p:nvPr/>
        </p:nvSpPr>
        <p:spPr>
          <a:xfrm>
            <a:off x="7341732" y="277157"/>
            <a:ext cx="2205175" cy="50437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p4"/>
          <p:cNvCxnSpPr/>
          <p:nvPr/>
        </p:nvCxnSpPr>
        <p:spPr>
          <a:xfrm>
            <a:off x="393425" y="242513"/>
            <a:ext cx="9030251" cy="0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" name="Google Shape;23;p4"/>
          <p:cNvSpPr txBox="1"/>
          <p:nvPr>
            <p:ph type="title"/>
          </p:nvPr>
        </p:nvSpPr>
        <p:spPr>
          <a:xfrm>
            <a:off x="437876" y="318563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1732" y="6340220"/>
            <a:ext cx="1597049" cy="453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_1カラム+タイトル">
  <p:cSld name="内容_1カラム+タイトル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437875" y="318563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437876" y="1786466"/>
            <a:ext cx="9030250" cy="4346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6"/>
          <p:cNvSpPr txBox="1"/>
          <p:nvPr/>
        </p:nvSpPr>
        <p:spPr>
          <a:xfrm>
            <a:off x="9159874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ja-JP" sz="8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b="0" i="0" sz="800" u="none" cap="none" strike="noStrike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19" name="Google Shape;119;p16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" name="Google Shape;120;p16"/>
          <p:cNvCxnSpPr/>
          <p:nvPr/>
        </p:nvCxnSpPr>
        <p:spPr>
          <a:xfrm>
            <a:off x="437875" y="242513"/>
            <a:ext cx="9030251" cy="0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004.png" id="121" name="Google Shape;12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2000" y="6418480"/>
            <a:ext cx="649224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>
            <p:ph idx="2" type="body"/>
          </p:nvPr>
        </p:nvSpPr>
        <p:spPr>
          <a:xfrm>
            <a:off x="437876" y="1258322"/>
            <a:ext cx="9030249" cy="528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 b="1" i="0" sz="1700" u="none" cap="none" strike="noStrik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3" name="Google Shape;123;p16"/>
          <p:cNvGrpSpPr/>
          <p:nvPr/>
        </p:nvGrpSpPr>
        <p:grpSpPr>
          <a:xfrm>
            <a:off x="247135" y="6357423"/>
            <a:ext cx="4415407" cy="283561"/>
            <a:chOff x="247135" y="6357423"/>
            <a:chExt cx="4415407" cy="283561"/>
          </a:xfrm>
        </p:grpSpPr>
        <p:pic>
          <p:nvPicPr>
            <p:cNvPr descr="004.png" id="124" name="Google Shape;124;p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6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393425" y="6357423"/>
              <a:ext cx="4269117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ja-JP" sz="1100" u="none" cap="none" strike="noStrike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2020 copyright LIXIL ERA Japan Corp. all rights reserved.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_2カラム+タイトル">
  <p:cSld name="内容_2カラム+タイトル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type="title"/>
          </p:nvPr>
        </p:nvSpPr>
        <p:spPr>
          <a:xfrm>
            <a:off x="437874" y="318563"/>
            <a:ext cx="9030251" cy="759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" type="body"/>
          </p:nvPr>
        </p:nvSpPr>
        <p:spPr>
          <a:xfrm>
            <a:off x="437876" y="1786466"/>
            <a:ext cx="4362724" cy="4346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7"/>
          <p:cNvSpPr txBox="1"/>
          <p:nvPr/>
        </p:nvSpPr>
        <p:spPr>
          <a:xfrm>
            <a:off x="9159874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ja-JP" sz="8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b="0" i="0" sz="800" u="none" cap="none" strike="noStrike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31" name="Google Shape;131;p17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" name="Google Shape;132;p17"/>
          <p:cNvCxnSpPr/>
          <p:nvPr/>
        </p:nvCxnSpPr>
        <p:spPr>
          <a:xfrm>
            <a:off x="437875" y="242513"/>
            <a:ext cx="9030251" cy="0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004.png" id="133" name="Google Shape;13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2000" y="6418480"/>
            <a:ext cx="649224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/>
          <p:nvPr>
            <p:ph idx="2" type="body"/>
          </p:nvPr>
        </p:nvSpPr>
        <p:spPr>
          <a:xfrm>
            <a:off x="5105402" y="1786466"/>
            <a:ext cx="4362724" cy="4346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7"/>
          <p:cNvSpPr txBox="1"/>
          <p:nvPr>
            <p:ph idx="3" type="body"/>
          </p:nvPr>
        </p:nvSpPr>
        <p:spPr>
          <a:xfrm>
            <a:off x="437877" y="1258322"/>
            <a:ext cx="4362724" cy="528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 b="1" i="0" sz="1700" u="none" cap="none" strike="noStrik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7"/>
          <p:cNvSpPr txBox="1"/>
          <p:nvPr>
            <p:ph idx="4" type="body"/>
          </p:nvPr>
        </p:nvSpPr>
        <p:spPr>
          <a:xfrm>
            <a:off x="5105401" y="1258322"/>
            <a:ext cx="4362724" cy="528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 b="1" i="0" sz="1700" u="none" cap="none" strike="noStrik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37" name="Google Shape;137;p17"/>
          <p:cNvGrpSpPr/>
          <p:nvPr/>
        </p:nvGrpSpPr>
        <p:grpSpPr>
          <a:xfrm>
            <a:off x="247135" y="6357423"/>
            <a:ext cx="4415407" cy="283561"/>
            <a:chOff x="247135" y="6357423"/>
            <a:chExt cx="4415407" cy="283561"/>
          </a:xfrm>
        </p:grpSpPr>
        <p:pic>
          <p:nvPicPr>
            <p:cNvPr descr="004.png" id="138" name="Google Shape;138;p1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17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393425" y="6357423"/>
              <a:ext cx="4269117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ja-JP" sz="1100" u="none" cap="none" strike="noStrike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2020 copyright LIXIL ERA Japan Corp. all rights reserved.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_テキスト/図">
  <p:cSld name="内容_テキスト/図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>
            <p:ph type="title"/>
          </p:nvPr>
        </p:nvSpPr>
        <p:spPr>
          <a:xfrm>
            <a:off x="437874" y="318563"/>
            <a:ext cx="9030251" cy="759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8"/>
          <p:cNvSpPr txBox="1"/>
          <p:nvPr/>
        </p:nvSpPr>
        <p:spPr>
          <a:xfrm>
            <a:off x="9159874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ja-JP" sz="8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b="0" i="0" sz="800" u="none" cap="none" strike="noStrike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44" name="Google Shape;144;p18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004.png" id="145" name="Google Shape;14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2000" y="6418480"/>
            <a:ext cx="649224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/>
          <p:nvPr>
            <p:ph idx="2" type="pic"/>
          </p:nvPr>
        </p:nvSpPr>
        <p:spPr>
          <a:xfrm>
            <a:off x="3551170" y="1258322"/>
            <a:ext cx="5916957" cy="4874150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18"/>
          <p:cNvSpPr txBox="1"/>
          <p:nvPr>
            <p:ph idx="1" type="body"/>
          </p:nvPr>
        </p:nvSpPr>
        <p:spPr>
          <a:xfrm>
            <a:off x="437875" y="1258322"/>
            <a:ext cx="2803659" cy="487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8" name="Google Shape;148;p18"/>
          <p:cNvCxnSpPr/>
          <p:nvPr/>
        </p:nvCxnSpPr>
        <p:spPr>
          <a:xfrm>
            <a:off x="437875" y="242513"/>
            <a:ext cx="9030251" cy="0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9" name="Google Shape;149;p18"/>
          <p:cNvGrpSpPr/>
          <p:nvPr/>
        </p:nvGrpSpPr>
        <p:grpSpPr>
          <a:xfrm>
            <a:off x="247135" y="6418480"/>
            <a:ext cx="1161535" cy="222504"/>
            <a:chOff x="247135" y="6418480"/>
            <a:chExt cx="1161535" cy="222504"/>
          </a:xfrm>
        </p:grpSpPr>
        <p:pic>
          <p:nvPicPr>
            <p:cNvPr descr="004.png" id="150" name="Google Shape;150;p1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18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2" name="Google Shape;152;p18"/>
          <p:cNvSpPr/>
          <p:nvPr/>
        </p:nvSpPr>
        <p:spPr>
          <a:xfrm>
            <a:off x="393425" y="6357423"/>
            <a:ext cx="426911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ja-JP" sz="11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2020 copyright LIXIL ERA Japan Corp. all rights reserved.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_ブランク">
  <p:cSld name="内容_ブランク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>
            <p:ph type="title"/>
          </p:nvPr>
        </p:nvSpPr>
        <p:spPr>
          <a:xfrm>
            <a:off x="437874" y="318563"/>
            <a:ext cx="9030251" cy="759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9"/>
          <p:cNvSpPr txBox="1"/>
          <p:nvPr/>
        </p:nvSpPr>
        <p:spPr>
          <a:xfrm>
            <a:off x="9159874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ja-JP" sz="8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b="0" i="0" sz="800" u="none" cap="none" strike="noStrike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56" name="Google Shape;156;p19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7" name="Google Shape;157;p19"/>
          <p:cNvCxnSpPr/>
          <p:nvPr/>
        </p:nvCxnSpPr>
        <p:spPr>
          <a:xfrm>
            <a:off x="437875" y="242513"/>
            <a:ext cx="9030251" cy="0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004.png" id="158" name="Google Shape;15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2000" y="6418480"/>
            <a:ext cx="649224" cy="222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19"/>
          <p:cNvGrpSpPr/>
          <p:nvPr/>
        </p:nvGrpSpPr>
        <p:grpSpPr>
          <a:xfrm>
            <a:off x="247135" y="6357423"/>
            <a:ext cx="4415407" cy="283561"/>
            <a:chOff x="247135" y="6357423"/>
            <a:chExt cx="4415407" cy="283561"/>
          </a:xfrm>
        </p:grpSpPr>
        <p:pic>
          <p:nvPicPr>
            <p:cNvPr descr="004.png" id="160" name="Google Shape;160;p1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19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393425" y="6357423"/>
              <a:ext cx="4269117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ja-JP" sz="1100" u="none" cap="none" strike="noStrike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2020 copyright LIXIL ERA Japan Corp. all rights reserved.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 type="title">
  <p:cSld name="TITLE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/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31"/>
          <p:cNvSpPr txBox="1"/>
          <p:nvPr>
            <p:ph idx="1" type="subTitle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2" name="Google Shape;172;p31"/>
          <p:cNvSpPr txBox="1"/>
          <p:nvPr>
            <p:ph idx="10" type="dt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1"/>
          <p:cNvSpPr txBox="1"/>
          <p:nvPr>
            <p:ph idx="11" type="ftr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31"/>
          <p:cNvSpPr txBox="1"/>
          <p:nvPr>
            <p:ph idx="12" type="sldNum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コンテンツ" type="obj">
  <p:cSld name="OBJEC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/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2"/>
          <p:cNvSpPr txBox="1"/>
          <p:nvPr>
            <p:ph idx="1" type="body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32"/>
          <p:cNvSpPr txBox="1"/>
          <p:nvPr>
            <p:ph idx="10" type="dt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2"/>
          <p:cNvSpPr txBox="1"/>
          <p:nvPr>
            <p:ph idx="11" type="ftr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32"/>
          <p:cNvSpPr txBox="1"/>
          <p:nvPr>
            <p:ph idx="12" type="sldNum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セクション見出し" type="secHead">
  <p:cSld name="SECTION_HEADER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/>
          <p:nvPr>
            <p:ph type="title"/>
          </p:nvPr>
        </p:nvSpPr>
        <p:spPr>
          <a:xfrm>
            <a:off x="676275" y="1709738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3"/>
          <p:cNvSpPr txBox="1"/>
          <p:nvPr>
            <p:ph idx="1" type="body"/>
          </p:nvPr>
        </p:nvSpPr>
        <p:spPr>
          <a:xfrm>
            <a:off x="676275" y="4589463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4" name="Google Shape;184;p33"/>
          <p:cNvSpPr txBox="1"/>
          <p:nvPr>
            <p:ph idx="10" type="dt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3"/>
          <p:cNvSpPr txBox="1"/>
          <p:nvPr>
            <p:ph idx="11" type="ftr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3"/>
          <p:cNvSpPr txBox="1"/>
          <p:nvPr>
            <p:ph idx="12" type="sldNum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つのコンテンツ" type="twoObj">
  <p:cSld name="TWO_OBJECTS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/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34"/>
          <p:cNvSpPr txBox="1"/>
          <p:nvPr>
            <p:ph idx="1" type="body"/>
          </p:nvPr>
        </p:nvSpPr>
        <p:spPr>
          <a:xfrm>
            <a:off x="681038" y="1825625"/>
            <a:ext cx="419576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" name="Google Shape;190;p34"/>
          <p:cNvSpPr txBox="1"/>
          <p:nvPr>
            <p:ph idx="2" type="body"/>
          </p:nvPr>
        </p:nvSpPr>
        <p:spPr>
          <a:xfrm>
            <a:off x="5029200" y="1825625"/>
            <a:ext cx="41957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34"/>
          <p:cNvSpPr txBox="1"/>
          <p:nvPr>
            <p:ph idx="10" type="dt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34"/>
          <p:cNvSpPr txBox="1"/>
          <p:nvPr>
            <p:ph idx="11" type="ftr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4"/>
          <p:cNvSpPr txBox="1"/>
          <p:nvPr>
            <p:ph idx="12" type="sldNum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/>
          <p:nvPr>
            <p:ph type="title"/>
          </p:nvPr>
        </p:nvSpPr>
        <p:spPr>
          <a:xfrm>
            <a:off x="682625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5"/>
          <p:cNvSpPr txBox="1"/>
          <p:nvPr>
            <p:ph idx="1" type="body"/>
          </p:nvPr>
        </p:nvSpPr>
        <p:spPr>
          <a:xfrm>
            <a:off x="682625" y="1681163"/>
            <a:ext cx="41910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7" name="Google Shape;197;p35"/>
          <p:cNvSpPr txBox="1"/>
          <p:nvPr>
            <p:ph idx="2" type="body"/>
          </p:nvPr>
        </p:nvSpPr>
        <p:spPr>
          <a:xfrm>
            <a:off x="682625" y="2505075"/>
            <a:ext cx="419100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35"/>
          <p:cNvSpPr txBox="1"/>
          <p:nvPr>
            <p:ph idx="3" type="body"/>
          </p:nvPr>
        </p:nvSpPr>
        <p:spPr>
          <a:xfrm>
            <a:off x="5014913" y="1681163"/>
            <a:ext cx="42116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9" name="Google Shape;199;p35"/>
          <p:cNvSpPr txBox="1"/>
          <p:nvPr>
            <p:ph idx="4" type="body"/>
          </p:nvPr>
        </p:nvSpPr>
        <p:spPr>
          <a:xfrm>
            <a:off x="5014913" y="2505075"/>
            <a:ext cx="42116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35"/>
          <p:cNvSpPr txBox="1"/>
          <p:nvPr>
            <p:ph idx="10" type="dt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5"/>
          <p:cNvSpPr txBox="1"/>
          <p:nvPr>
            <p:ph idx="11" type="ftr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5"/>
          <p:cNvSpPr txBox="1"/>
          <p:nvPr>
            <p:ph idx="12" type="sldNum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のみ" type="titleOnly">
  <p:cSld name="TITLE_ONLY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/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36"/>
          <p:cNvSpPr txBox="1"/>
          <p:nvPr>
            <p:ph idx="10" type="dt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6"/>
          <p:cNvSpPr txBox="1"/>
          <p:nvPr>
            <p:ph idx="11" type="ftr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36"/>
          <p:cNvSpPr txBox="1"/>
          <p:nvPr>
            <p:ph idx="12" type="sldNum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目次">
  <p:cSld name="目次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9159874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7" name="Google Shape;27;p8"/>
          <p:cNvSpPr txBox="1"/>
          <p:nvPr>
            <p:ph idx="1" type="body"/>
          </p:nvPr>
        </p:nvSpPr>
        <p:spPr>
          <a:xfrm>
            <a:off x="437875" y="1078544"/>
            <a:ext cx="9030249" cy="50539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marR="0" rtl="0" algn="l">
              <a:lnSpc>
                <a:spcPct val="200000"/>
              </a:lnSpc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AutoNum type="arabicPlain"/>
              <a:defRPr b="1" i="0" sz="14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8"/>
          <p:cNvSpPr txBox="1"/>
          <p:nvPr/>
        </p:nvSpPr>
        <p:spPr>
          <a:xfrm>
            <a:off x="393425" y="321543"/>
            <a:ext cx="2522750" cy="517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2200"/>
              <a:buFont typeface="Meiryo"/>
              <a:buNone/>
            </a:pPr>
            <a:r>
              <a:rPr b="1" i="0" lang="ja-JP" sz="2200" u="none" cap="none" strike="noStrike">
                <a:solidFill>
                  <a:srgbClr val="E75400"/>
                </a:solidFill>
                <a:latin typeface="Meiryo"/>
                <a:ea typeface="Meiryo"/>
                <a:cs typeface="Meiryo"/>
                <a:sym typeface="Meiryo"/>
              </a:rPr>
              <a:t>CONTENTS</a:t>
            </a:r>
            <a:endParaRPr b="1" i="0" sz="2200" u="none" cap="none" strike="noStrike">
              <a:solidFill>
                <a:srgbClr val="E754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29" name="Google Shape;29;p8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8"/>
          <p:cNvCxnSpPr/>
          <p:nvPr/>
        </p:nvCxnSpPr>
        <p:spPr>
          <a:xfrm flipH="1" rot="10800000">
            <a:off x="437875" y="241450"/>
            <a:ext cx="9030251" cy="1063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1" name="Google Shape;31;p8"/>
          <p:cNvGrpSpPr/>
          <p:nvPr/>
        </p:nvGrpSpPr>
        <p:grpSpPr>
          <a:xfrm>
            <a:off x="247135" y="6357423"/>
            <a:ext cx="4309609" cy="283561"/>
            <a:chOff x="247135" y="6357423"/>
            <a:chExt cx="4309609" cy="283561"/>
          </a:xfrm>
        </p:grpSpPr>
        <p:pic>
          <p:nvPicPr>
            <p:cNvPr descr="004.png" id="32" name="Google Shape;32;p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Google Shape;33;p8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8"/>
            <p:cNvSpPr/>
            <p:nvPr/>
          </p:nvSpPr>
          <p:spPr>
            <a:xfrm>
              <a:off x="393425" y="6357423"/>
              <a:ext cx="4163319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ja-JP" sz="1100" u="none" cap="none" strike="noStrike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2023 copyright LIXIL ERA Japan Corp. all rights reserved.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8"/>
          <p:cNvSpPr/>
          <p:nvPr/>
        </p:nvSpPr>
        <p:spPr>
          <a:xfrm>
            <a:off x="7341732" y="277157"/>
            <a:ext cx="2205175" cy="50437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テキスト&#10;&#10;自動的に生成された説明" id="36" name="Google Shape;3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1012" y="321542"/>
            <a:ext cx="1727112" cy="892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白紙" type="blank">
  <p:cSld name="BLANK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/>
          <p:nvPr>
            <p:ph idx="10" type="dt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7"/>
          <p:cNvSpPr txBox="1"/>
          <p:nvPr>
            <p:ph idx="11" type="ftr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37"/>
          <p:cNvSpPr txBox="1"/>
          <p:nvPr>
            <p:ph idx="12" type="sldNum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コンテンツ" type="objTx">
  <p:cSld name="OBJECT_WITH_CAPTION_TEX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/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38"/>
          <p:cNvSpPr txBox="1"/>
          <p:nvPr>
            <p:ph idx="1" type="body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5" name="Google Shape;215;p38"/>
          <p:cNvSpPr txBox="1"/>
          <p:nvPr>
            <p:ph idx="2" type="body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6" name="Google Shape;216;p38"/>
          <p:cNvSpPr txBox="1"/>
          <p:nvPr>
            <p:ph idx="10" type="dt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38"/>
          <p:cNvSpPr txBox="1"/>
          <p:nvPr>
            <p:ph idx="11" type="ftr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38"/>
          <p:cNvSpPr txBox="1"/>
          <p:nvPr>
            <p:ph idx="12" type="sldNum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図" type="picTx">
  <p:cSld name="PICTURE_WITH_CAPTION_TEXT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 txBox="1"/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39"/>
          <p:cNvSpPr/>
          <p:nvPr>
            <p:ph idx="2" type="pic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39"/>
          <p:cNvSpPr txBox="1"/>
          <p:nvPr>
            <p:ph idx="1" type="body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3" name="Google Shape;223;p39"/>
          <p:cNvSpPr txBox="1"/>
          <p:nvPr>
            <p:ph idx="10" type="dt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39"/>
          <p:cNvSpPr txBox="1"/>
          <p:nvPr>
            <p:ph idx="11" type="ftr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39"/>
          <p:cNvSpPr txBox="1"/>
          <p:nvPr>
            <p:ph idx="12" type="sldNum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縦書きテキスト" type="vertTx">
  <p:cSld name="VERTICAL_TEX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0"/>
          <p:cNvSpPr txBox="1"/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40"/>
          <p:cNvSpPr txBox="1"/>
          <p:nvPr>
            <p:ph idx="1" type="body"/>
          </p:nvPr>
        </p:nvSpPr>
        <p:spPr>
          <a:xfrm rot="5400000">
            <a:off x="2777332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p40"/>
          <p:cNvSpPr txBox="1"/>
          <p:nvPr>
            <p:ph idx="10" type="dt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40"/>
          <p:cNvSpPr txBox="1"/>
          <p:nvPr>
            <p:ph idx="11" type="ftr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40"/>
          <p:cNvSpPr txBox="1"/>
          <p:nvPr>
            <p:ph idx="12" type="sldNum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縦書きタイトルと&#10;縦書きテキスト" type="vertTitleAndTx">
  <p:cSld name="VERTICAL_TITLE_AND_VERTICAL_TEX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1"/>
          <p:cNvSpPr txBox="1"/>
          <p:nvPr>
            <p:ph type="title"/>
          </p:nvPr>
        </p:nvSpPr>
        <p:spPr>
          <a:xfrm rot="5400000">
            <a:off x="5251450" y="2203450"/>
            <a:ext cx="5811838" cy="2135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41"/>
          <p:cNvSpPr txBox="1"/>
          <p:nvPr>
            <p:ph idx="1" type="body"/>
          </p:nvPr>
        </p:nvSpPr>
        <p:spPr>
          <a:xfrm rot="5400000">
            <a:off x="903288" y="142875"/>
            <a:ext cx="5811838" cy="6256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" name="Google Shape;235;p41"/>
          <p:cNvSpPr txBox="1"/>
          <p:nvPr>
            <p:ph idx="10" type="dt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41"/>
          <p:cNvSpPr txBox="1"/>
          <p:nvPr>
            <p:ph idx="11" type="ftr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41"/>
          <p:cNvSpPr txBox="1"/>
          <p:nvPr>
            <p:ph idx="12" type="sldNum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エンドスライド">
  <p:cSld name="エンドスライド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3"/>
          <p:cNvSpPr txBox="1"/>
          <p:nvPr>
            <p:ph idx="12" type="sldNum"/>
          </p:nvPr>
        </p:nvSpPr>
        <p:spPr>
          <a:xfrm>
            <a:off x="9302667" y="6399684"/>
            <a:ext cx="314301" cy="27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スライド">
  <p:cSld name="タイトルスライド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5"/>
          <p:cNvSpPr/>
          <p:nvPr/>
        </p:nvSpPr>
        <p:spPr>
          <a:xfrm>
            <a:off x="232791" y="755999"/>
            <a:ext cx="9440418" cy="4901852"/>
          </a:xfrm>
          <a:prstGeom prst="rect">
            <a:avLst/>
          </a:prstGeom>
          <a:solidFill>
            <a:srgbClr val="D1CD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5"/>
          <p:cNvSpPr txBox="1"/>
          <p:nvPr>
            <p:ph type="ctrTitle"/>
          </p:nvPr>
        </p:nvSpPr>
        <p:spPr>
          <a:xfrm>
            <a:off x="677779" y="1253853"/>
            <a:ext cx="7998000" cy="939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2100"/>
              <a:buFont typeface="Meiryo"/>
              <a:buNone/>
              <a:defRPr b="1" sz="21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45"/>
          <p:cNvSpPr/>
          <p:nvPr/>
        </p:nvSpPr>
        <p:spPr>
          <a:xfrm>
            <a:off x="437876" y="640080"/>
            <a:ext cx="9030250" cy="5695460"/>
          </a:xfrm>
          <a:prstGeom prst="rect">
            <a:avLst/>
          </a:prstGeom>
          <a:noFill/>
          <a:ln cap="flat" cmpd="sng" w="9525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45"/>
          <p:cNvSpPr txBox="1"/>
          <p:nvPr/>
        </p:nvSpPr>
        <p:spPr>
          <a:xfrm>
            <a:off x="6951726" y="6587642"/>
            <a:ext cx="2601999" cy="18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600"/>
              <a:buFont typeface="Arial"/>
              <a:buNone/>
            </a:pPr>
            <a:r>
              <a:rPr b="0" i="0" lang="ja-JP" sz="600" u="none" cap="none" strike="noStrike">
                <a:solidFill>
                  <a:srgbClr val="54585A"/>
                </a:solidFill>
                <a:latin typeface="Calibri"/>
                <a:ea typeface="Calibri"/>
                <a:cs typeface="Calibri"/>
                <a:sym typeface="Calibri"/>
              </a:rPr>
              <a:t>Copyright © LIXIL Group Corporation. All rights reserved.</a:t>
            </a:r>
            <a:endParaRPr b="0" i="0" sz="600" u="none" cap="none" strike="noStrike">
              <a:solidFill>
                <a:srgbClr val="5458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45"/>
          <p:cNvSpPr txBox="1"/>
          <p:nvPr>
            <p:ph idx="1" type="body"/>
          </p:nvPr>
        </p:nvSpPr>
        <p:spPr>
          <a:xfrm>
            <a:off x="677787" y="3103088"/>
            <a:ext cx="3319462" cy="30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4585A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11150" lvl="2" marL="13716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45"/>
          <p:cNvSpPr txBox="1"/>
          <p:nvPr>
            <p:ph idx="2" type="body"/>
          </p:nvPr>
        </p:nvSpPr>
        <p:spPr>
          <a:xfrm>
            <a:off x="677787" y="3406338"/>
            <a:ext cx="3319462" cy="388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4585A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45"/>
          <p:cNvSpPr txBox="1"/>
          <p:nvPr>
            <p:ph idx="3" type="body"/>
          </p:nvPr>
        </p:nvSpPr>
        <p:spPr>
          <a:xfrm>
            <a:off x="677787" y="3836022"/>
            <a:ext cx="3319462" cy="323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260" name="Google Shape;260;p45"/>
          <p:cNvGrpSpPr/>
          <p:nvPr/>
        </p:nvGrpSpPr>
        <p:grpSpPr>
          <a:xfrm>
            <a:off x="321833" y="1231720"/>
            <a:ext cx="232094" cy="792000"/>
            <a:chOff x="321828" y="1231720"/>
            <a:chExt cx="232093" cy="792000"/>
          </a:xfrm>
        </p:grpSpPr>
        <p:sp>
          <p:nvSpPr>
            <p:cNvPr id="261" name="Google Shape;261;p45"/>
            <p:cNvSpPr/>
            <p:nvPr/>
          </p:nvSpPr>
          <p:spPr>
            <a:xfrm>
              <a:off x="321828" y="1231720"/>
              <a:ext cx="232093" cy="792000"/>
            </a:xfrm>
            <a:prstGeom prst="rect">
              <a:avLst/>
            </a:prstGeom>
            <a:solidFill>
              <a:srgbClr val="D1CD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2" name="Google Shape;262;p4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87075" y="1349375"/>
              <a:ext cx="155354" cy="306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3" name="Google Shape;263;p45"/>
          <p:cNvGrpSpPr/>
          <p:nvPr/>
        </p:nvGrpSpPr>
        <p:grpSpPr>
          <a:xfrm>
            <a:off x="247157" y="6357491"/>
            <a:ext cx="4347709" cy="283561"/>
            <a:chOff x="247135" y="6357423"/>
            <a:chExt cx="4347708" cy="283561"/>
          </a:xfrm>
        </p:grpSpPr>
        <p:pic>
          <p:nvPicPr>
            <p:cNvPr descr="004.png" id="264" name="Google Shape;264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5" name="Google Shape;265;p45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45"/>
            <p:cNvSpPr/>
            <p:nvPr/>
          </p:nvSpPr>
          <p:spPr>
            <a:xfrm>
              <a:off x="431525" y="6357423"/>
              <a:ext cx="4163318" cy="2616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ja-JP" sz="1100" u="none" cap="none" strike="noStrike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2021 copyright LIXIL ERA Japan Corp. all rights reserved.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目次">
  <p:cSld name="目次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6"/>
          <p:cNvSpPr txBox="1"/>
          <p:nvPr>
            <p:ph idx="12" type="sldNum"/>
          </p:nvPr>
        </p:nvSpPr>
        <p:spPr>
          <a:xfrm>
            <a:off x="9159897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69" name="Google Shape;269;p46"/>
          <p:cNvSpPr txBox="1"/>
          <p:nvPr>
            <p:ph idx="1" type="body"/>
          </p:nvPr>
        </p:nvSpPr>
        <p:spPr>
          <a:xfrm>
            <a:off x="437882" y="1078549"/>
            <a:ext cx="9030249" cy="50539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marR="0" rtl="0" algn="l">
              <a:lnSpc>
                <a:spcPct val="200000"/>
              </a:lnSpc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AutoNum type="arabicPlain"/>
              <a:defRPr b="1" i="0" sz="14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Google Shape;270;p46"/>
          <p:cNvSpPr txBox="1"/>
          <p:nvPr/>
        </p:nvSpPr>
        <p:spPr>
          <a:xfrm>
            <a:off x="393426" y="168166"/>
            <a:ext cx="2522750" cy="517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2200"/>
              <a:buFont typeface="Meiryo"/>
              <a:buNone/>
            </a:pPr>
            <a:r>
              <a:rPr b="1" i="0" lang="ja-JP" sz="2200" u="none" cap="none" strike="noStrike">
                <a:solidFill>
                  <a:srgbClr val="E75400"/>
                </a:solidFill>
                <a:latin typeface="Meiryo"/>
                <a:ea typeface="Meiryo"/>
                <a:cs typeface="Meiryo"/>
                <a:sym typeface="Meiryo"/>
              </a:rPr>
              <a:t>CONTENTS</a:t>
            </a:r>
            <a:endParaRPr b="1" i="0" sz="2200" u="none" cap="none" strike="noStrike">
              <a:solidFill>
                <a:srgbClr val="E754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271" name="Google Shape;271;p46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72" name="Google Shape;272;p46"/>
          <p:cNvGrpSpPr/>
          <p:nvPr/>
        </p:nvGrpSpPr>
        <p:grpSpPr>
          <a:xfrm>
            <a:off x="247141" y="6357491"/>
            <a:ext cx="4309609" cy="283561"/>
            <a:chOff x="247135" y="6357423"/>
            <a:chExt cx="4309610" cy="283561"/>
          </a:xfrm>
        </p:grpSpPr>
        <p:pic>
          <p:nvPicPr>
            <p:cNvPr descr="004.png" id="273" name="Google Shape;273;p4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4" name="Google Shape;274;p46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46"/>
            <p:cNvSpPr/>
            <p:nvPr/>
          </p:nvSpPr>
          <p:spPr>
            <a:xfrm>
              <a:off x="393425" y="6357423"/>
              <a:ext cx="41633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ja-JP" sz="1100" u="none" cap="none" strike="noStrike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2016 copyright LIXIL ERA Japan Corp. all rights reserved.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76" name="Google Shape;276;p46"/>
          <p:cNvCxnSpPr/>
          <p:nvPr/>
        </p:nvCxnSpPr>
        <p:spPr>
          <a:xfrm flipH="1" rot="10800000">
            <a:off x="247160" y="647313"/>
            <a:ext cx="9534539" cy="1064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扉_基本">
  <p:cSld name="扉_基本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7"/>
          <p:cNvSpPr/>
          <p:nvPr/>
        </p:nvSpPr>
        <p:spPr>
          <a:xfrm>
            <a:off x="232791" y="755999"/>
            <a:ext cx="9440418" cy="4901852"/>
          </a:xfrm>
          <a:prstGeom prst="rect">
            <a:avLst/>
          </a:prstGeom>
          <a:solidFill>
            <a:srgbClr val="D1CD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7"/>
          <p:cNvSpPr/>
          <p:nvPr/>
        </p:nvSpPr>
        <p:spPr>
          <a:xfrm>
            <a:off x="437876" y="239330"/>
            <a:ext cx="9030250" cy="6317764"/>
          </a:xfrm>
          <a:prstGeom prst="rect">
            <a:avLst/>
          </a:prstGeom>
          <a:noFill/>
          <a:ln cap="flat" cmpd="sng" w="9525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7"/>
          <p:cNvSpPr txBox="1"/>
          <p:nvPr>
            <p:ph type="title"/>
          </p:nvPr>
        </p:nvSpPr>
        <p:spPr>
          <a:xfrm>
            <a:off x="674165" y="1254046"/>
            <a:ext cx="7998000" cy="809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2100"/>
              <a:buFont typeface="Meiryo"/>
              <a:buNone/>
              <a:defRPr>
                <a:solidFill>
                  <a:srgbClr val="54585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81" name="Google Shape;281;p47"/>
          <p:cNvGrpSpPr/>
          <p:nvPr/>
        </p:nvGrpSpPr>
        <p:grpSpPr>
          <a:xfrm>
            <a:off x="321833" y="1231720"/>
            <a:ext cx="232094" cy="792000"/>
            <a:chOff x="321828" y="1231720"/>
            <a:chExt cx="232093" cy="792000"/>
          </a:xfrm>
        </p:grpSpPr>
        <p:sp>
          <p:nvSpPr>
            <p:cNvPr id="282" name="Google Shape;282;p47"/>
            <p:cNvSpPr/>
            <p:nvPr/>
          </p:nvSpPr>
          <p:spPr>
            <a:xfrm>
              <a:off x="321828" y="1231720"/>
              <a:ext cx="232093" cy="792000"/>
            </a:xfrm>
            <a:prstGeom prst="rect">
              <a:avLst/>
            </a:prstGeom>
            <a:solidFill>
              <a:srgbClr val="D1CD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3" name="Google Shape;283;p4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87075" y="1349375"/>
              <a:ext cx="155354" cy="306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_1カラム">
  <p:cSld name="内容_1カラム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8"/>
          <p:cNvSpPr txBox="1"/>
          <p:nvPr>
            <p:ph type="title"/>
          </p:nvPr>
        </p:nvSpPr>
        <p:spPr>
          <a:xfrm>
            <a:off x="437876" y="318585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48"/>
          <p:cNvSpPr txBox="1"/>
          <p:nvPr>
            <p:ph idx="1" type="body"/>
          </p:nvPr>
        </p:nvSpPr>
        <p:spPr>
          <a:xfrm>
            <a:off x="437876" y="1258322"/>
            <a:ext cx="9030250" cy="487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87" name="Google Shape;287;p48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004.png" id="288" name="Google Shape;288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2020" y="6418480"/>
            <a:ext cx="649223" cy="222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9" name="Google Shape;289;p48"/>
          <p:cNvGrpSpPr/>
          <p:nvPr/>
        </p:nvGrpSpPr>
        <p:grpSpPr>
          <a:xfrm>
            <a:off x="247157" y="6357491"/>
            <a:ext cx="4347709" cy="283561"/>
            <a:chOff x="247135" y="6357423"/>
            <a:chExt cx="4347708" cy="283561"/>
          </a:xfrm>
        </p:grpSpPr>
        <p:pic>
          <p:nvPicPr>
            <p:cNvPr descr="004.png" id="290" name="Google Shape;290;p4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1" name="Google Shape;291;p48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48"/>
            <p:cNvSpPr/>
            <p:nvPr/>
          </p:nvSpPr>
          <p:spPr>
            <a:xfrm>
              <a:off x="431525" y="6357423"/>
              <a:ext cx="4163318" cy="2616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ja-JP" sz="1100" u="none" cap="none" strike="noStrike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2021 copyright LIXIL ERA Japan Corp. all rights reserved.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93" name="Google Shape;293;p48"/>
          <p:cNvCxnSpPr/>
          <p:nvPr/>
        </p:nvCxnSpPr>
        <p:spPr>
          <a:xfrm flipH="1" rot="10800000">
            <a:off x="247160" y="647313"/>
            <a:ext cx="9534539" cy="1064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タイトルスライド">
  <p:cSld name="1_タイトルスライド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192822" y="896481"/>
            <a:ext cx="9440418" cy="5147125"/>
          </a:xfrm>
          <a:prstGeom prst="rect">
            <a:avLst/>
          </a:prstGeom>
          <a:solidFill>
            <a:srgbClr val="F5FF79">
              <a:alpha val="2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9"/>
          <p:cNvSpPr txBox="1"/>
          <p:nvPr/>
        </p:nvSpPr>
        <p:spPr>
          <a:xfrm>
            <a:off x="6951702" y="6587642"/>
            <a:ext cx="2601999" cy="18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600"/>
              <a:buFont typeface="Arial"/>
              <a:buNone/>
            </a:pPr>
            <a:r>
              <a:rPr b="0" i="0" lang="ja-JP" sz="600" u="none" cap="none" strike="noStrike">
                <a:solidFill>
                  <a:srgbClr val="54585A"/>
                </a:solidFill>
                <a:latin typeface="Calibri"/>
                <a:ea typeface="Calibri"/>
                <a:cs typeface="Calibri"/>
                <a:sym typeface="Calibri"/>
              </a:rPr>
              <a:t>Copyright © LIXIL Group Corporation. All rights reserved.</a:t>
            </a:r>
            <a:endParaRPr b="0" i="0" sz="600" u="none" cap="none" strike="noStrike">
              <a:solidFill>
                <a:srgbClr val="5458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677776" y="3103088"/>
            <a:ext cx="3319463" cy="30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4585A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11150" lvl="2" marL="13716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677776" y="3406338"/>
            <a:ext cx="3319463" cy="388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4585A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3" type="body"/>
          </p:nvPr>
        </p:nvSpPr>
        <p:spPr>
          <a:xfrm>
            <a:off x="677775" y="3836022"/>
            <a:ext cx="3319463" cy="323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type="title"/>
          </p:nvPr>
        </p:nvSpPr>
        <p:spPr>
          <a:xfrm>
            <a:off x="759005" y="1366320"/>
            <a:ext cx="6302560" cy="759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/>
          <p:nvPr/>
        </p:nvSpPr>
        <p:spPr>
          <a:xfrm>
            <a:off x="7341326" y="102168"/>
            <a:ext cx="2318820" cy="75998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9"/>
          <p:cNvSpPr/>
          <p:nvPr/>
        </p:nvSpPr>
        <p:spPr>
          <a:xfrm>
            <a:off x="387075" y="235546"/>
            <a:ext cx="9131849" cy="6317764"/>
          </a:xfrm>
          <a:prstGeom prst="rect">
            <a:avLst/>
          </a:prstGeom>
          <a:noFill/>
          <a:ln cap="flat" cmpd="sng" w="9525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" name="Google Shape;46;p9"/>
          <p:cNvGrpSpPr/>
          <p:nvPr/>
        </p:nvGrpSpPr>
        <p:grpSpPr>
          <a:xfrm>
            <a:off x="321828" y="1231720"/>
            <a:ext cx="232093" cy="792000"/>
            <a:chOff x="321828" y="1231720"/>
            <a:chExt cx="232093" cy="792000"/>
          </a:xfrm>
        </p:grpSpPr>
        <p:sp>
          <p:nvSpPr>
            <p:cNvPr id="47" name="Google Shape;47;p9"/>
            <p:cNvSpPr/>
            <p:nvPr/>
          </p:nvSpPr>
          <p:spPr>
            <a:xfrm>
              <a:off x="321828" y="1231720"/>
              <a:ext cx="232093" cy="792000"/>
            </a:xfrm>
            <a:prstGeom prst="rect">
              <a:avLst/>
            </a:prstGeom>
            <a:solidFill>
              <a:srgbClr val="D1CD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8" name="Google Shape;48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87075" y="1349375"/>
              <a:ext cx="155354" cy="306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" name="Google Shape;49;p9"/>
          <p:cNvSpPr/>
          <p:nvPr/>
        </p:nvSpPr>
        <p:spPr>
          <a:xfrm>
            <a:off x="7863627" y="234760"/>
            <a:ext cx="1414001" cy="75998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テキスト&#10;&#10;自動的に生成された説明" id="50" name="Google Shape;5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3627" y="98810"/>
            <a:ext cx="1414002" cy="923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_2カラム">
  <p:cSld name="内容_2カラム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9"/>
          <p:cNvSpPr txBox="1"/>
          <p:nvPr>
            <p:ph type="title"/>
          </p:nvPr>
        </p:nvSpPr>
        <p:spPr>
          <a:xfrm>
            <a:off x="437889" y="318585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49"/>
          <p:cNvSpPr txBox="1"/>
          <p:nvPr>
            <p:ph idx="1" type="body"/>
          </p:nvPr>
        </p:nvSpPr>
        <p:spPr>
          <a:xfrm>
            <a:off x="437877" y="1258322"/>
            <a:ext cx="4371192" cy="487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49"/>
          <p:cNvSpPr txBox="1"/>
          <p:nvPr/>
        </p:nvSpPr>
        <p:spPr>
          <a:xfrm>
            <a:off x="9159897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ja-JP" sz="8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b="0" i="0" sz="800" u="none" cap="none" strike="noStrike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298" name="Google Shape;298;p49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004.png" id="299" name="Google Shape;299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2020" y="6418480"/>
            <a:ext cx="649223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9"/>
          <p:cNvSpPr txBox="1"/>
          <p:nvPr>
            <p:ph idx="2" type="body"/>
          </p:nvPr>
        </p:nvSpPr>
        <p:spPr>
          <a:xfrm>
            <a:off x="5096936" y="1258322"/>
            <a:ext cx="4371192" cy="487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301" name="Google Shape;301;p49"/>
          <p:cNvGrpSpPr/>
          <p:nvPr/>
        </p:nvGrpSpPr>
        <p:grpSpPr>
          <a:xfrm>
            <a:off x="247141" y="6357491"/>
            <a:ext cx="4309609" cy="283561"/>
            <a:chOff x="247135" y="6357423"/>
            <a:chExt cx="4309610" cy="283561"/>
          </a:xfrm>
        </p:grpSpPr>
        <p:pic>
          <p:nvPicPr>
            <p:cNvPr descr="004.png" id="302" name="Google Shape;302;p4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3" name="Google Shape;303;p49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49"/>
            <p:cNvSpPr/>
            <p:nvPr/>
          </p:nvSpPr>
          <p:spPr>
            <a:xfrm>
              <a:off x="393425" y="6357423"/>
              <a:ext cx="41633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ja-JP" sz="1100" u="none" cap="none" strike="noStrike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2016 copyright LIXIL ERA Japan Corp. all rights reserved.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05" name="Google Shape;305;p49"/>
          <p:cNvCxnSpPr/>
          <p:nvPr/>
        </p:nvCxnSpPr>
        <p:spPr>
          <a:xfrm flipH="1" rot="10800000">
            <a:off x="247160" y="647313"/>
            <a:ext cx="9534539" cy="1064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_3カラム">
  <p:cSld name="内容_3カラム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0"/>
          <p:cNvSpPr txBox="1"/>
          <p:nvPr>
            <p:ph type="title"/>
          </p:nvPr>
        </p:nvSpPr>
        <p:spPr>
          <a:xfrm>
            <a:off x="437889" y="318585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50"/>
          <p:cNvSpPr txBox="1"/>
          <p:nvPr/>
        </p:nvSpPr>
        <p:spPr>
          <a:xfrm>
            <a:off x="9159897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ja-JP" sz="8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b="0" i="0" sz="800" u="none" cap="none" strike="noStrike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309" name="Google Shape;309;p50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004.png" id="310" name="Google Shape;310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2020" y="6418480"/>
            <a:ext cx="649223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50"/>
          <p:cNvSpPr txBox="1"/>
          <p:nvPr>
            <p:ph idx="1" type="body"/>
          </p:nvPr>
        </p:nvSpPr>
        <p:spPr>
          <a:xfrm>
            <a:off x="3551170" y="1258322"/>
            <a:ext cx="2803660" cy="487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50"/>
          <p:cNvSpPr txBox="1"/>
          <p:nvPr>
            <p:ph idx="2" type="body"/>
          </p:nvPr>
        </p:nvSpPr>
        <p:spPr>
          <a:xfrm>
            <a:off x="437874" y="1258322"/>
            <a:ext cx="2803660" cy="487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3" name="Google Shape;313;p50"/>
          <p:cNvSpPr txBox="1"/>
          <p:nvPr>
            <p:ph idx="3" type="body"/>
          </p:nvPr>
        </p:nvSpPr>
        <p:spPr>
          <a:xfrm>
            <a:off x="6664466" y="1258322"/>
            <a:ext cx="2803660" cy="487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314" name="Google Shape;314;p50"/>
          <p:cNvGrpSpPr/>
          <p:nvPr/>
        </p:nvGrpSpPr>
        <p:grpSpPr>
          <a:xfrm>
            <a:off x="247141" y="6357491"/>
            <a:ext cx="4309609" cy="283561"/>
            <a:chOff x="247135" y="6357423"/>
            <a:chExt cx="4309610" cy="283561"/>
          </a:xfrm>
        </p:grpSpPr>
        <p:pic>
          <p:nvPicPr>
            <p:cNvPr descr="004.png" id="315" name="Google Shape;315;p5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6" name="Google Shape;316;p50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50"/>
            <p:cNvSpPr/>
            <p:nvPr/>
          </p:nvSpPr>
          <p:spPr>
            <a:xfrm>
              <a:off x="393425" y="6357423"/>
              <a:ext cx="41633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ja-JP" sz="1100" u="none" cap="none" strike="noStrike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2016 copyright LIXIL ERA Japan Corp. all rights reserved.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18" name="Google Shape;318;p50"/>
          <p:cNvCxnSpPr/>
          <p:nvPr/>
        </p:nvCxnSpPr>
        <p:spPr>
          <a:xfrm flipH="1" rot="10800000">
            <a:off x="247160" y="647313"/>
            <a:ext cx="9534539" cy="1064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_4カラム">
  <p:cSld name="内容_4カラム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1"/>
          <p:cNvSpPr txBox="1"/>
          <p:nvPr>
            <p:ph type="title"/>
          </p:nvPr>
        </p:nvSpPr>
        <p:spPr>
          <a:xfrm>
            <a:off x="437889" y="318585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51"/>
          <p:cNvSpPr txBox="1"/>
          <p:nvPr/>
        </p:nvSpPr>
        <p:spPr>
          <a:xfrm>
            <a:off x="9159897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ja-JP" sz="8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b="0" i="0" sz="800" u="none" cap="none" strike="noStrike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322" name="Google Shape;322;p51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004.png" id="323" name="Google Shape;323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2020" y="6418480"/>
            <a:ext cx="649223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51"/>
          <p:cNvSpPr txBox="1"/>
          <p:nvPr>
            <p:ph idx="1" type="body"/>
          </p:nvPr>
        </p:nvSpPr>
        <p:spPr>
          <a:xfrm>
            <a:off x="437876" y="1258322"/>
            <a:ext cx="2068258" cy="487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51"/>
          <p:cNvSpPr txBox="1"/>
          <p:nvPr>
            <p:ph idx="2" type="body"/>
          </p:nvPr>
        </p:nvSpPr>
        <p:spPr>
          <a:xfrm>
            <a:off x="2758544" y="1258322"/>
            <a:ext cx="2068258" cy="487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51"/>
          <p:cNvSpPr txBox="1"/>
          <p:nvPr>
            <p:ph idx="3" type="body"/>
          </p:nvPr>
        </p:nvSpPr>
        <p:spPr>
          <a:xfrm>
            <a:off x="5079211" y="1258322"/>
            <a:ext cx="2068258" cy="487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51"/>
          <p:cNvSpPr txBox="1"/>
          <p:nvPr>
            <p:ph idx="4" type="body"/>
          </p:nvPr>
        </p:nvSpPr>
        <p:spPr>
          <a:xfrm>
            <a:off x="7399870" y="1258322"/>
            <a:ext cx="2068258" cy="487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328" name="Google Shape;328;p51"/>
          <p:cNvGrpSpPr/>
          <p:nvPr/>
        </p:nvGrpSpPr>
        <p:grpSpPr>
          <a:xfrm>
            <a:off x="247141" y="6357491"/>
            <a:ext cx="4309609" cy="283561"/>
            <a:chOff x="247135" y="6357423"/>
            <a:chExt cx="4309610" cy="283561"/>
          </a:xfrm>
        </p:grpSpPr>
        <p:pic>
          <p:nvPicPr>
            <p:cNvPr descr="004.png" id="329" name="Google Shape;329;p5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0" name="Google Shape;330;p51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51"/>
            <p:cNvSpPr/>
            <p:nvPr/>
          </p:nvSpPr>
          <p:spPr>
            <a:xfrm>
              <a:off x="393425" y="6357423"/>
              <a:ext cx="41633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ja-JP" sz="1100" u="none" cap="none" strike="noStrike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2016 copyright LIXIL ERA Japan Corp. all rights reserved.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32" name="Google Shape;332;p51"/>
          <p:cNvCxnSpPr/>
          <p:nvPr/>
        </p:nvCxnSpPr>
        <p:spPr>
          <a:xfrm flipH="1" rot="10800000">
            <a:off x="247160" y="647313"/>
            <a:ext cx="9534539" cy="1064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_1カラム+タイトル">
  <p:cSld name="内容_1カラム+タイトル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2"/>
          <p:cNvSpPr txBox="1"/>
          <p:nvPr>
            <p:ph type="title"/>
          </p:nvPr>
        </p:nvSpPr>
        <p:spPr>
          <a:xfrm>
            <a:off x="437876" y="318585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52"/>
          <p:cNvSpPr txBox="1"/>
          <p:nvPr>
            <p:ph idx="1" type="body"/>
          </p:nvPr>
        </p:nvSpPr>
        <p:spPr>
          <a:xfrm>
            <a:off x="437876" y="1786473"/>
            <a:ext cx="9030250" cy="4346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36" name="Google Shape;336;p52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004.png" id="337" name="Google Shape;337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2020" y="6418480"/>
            <a:ext cx="649223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52"/>
          <p:cNvSpPr txBox="1"/>
          <p:nvPr>
            <p:ph idx="2" type="body"/>
          </p:nvPr>
        </p:nvSpPr>
        <p:spPr>
          <a:xfrm>
            <a:off x="437882" y="1258390"/>
            <a:ext cx="9030249" cy="528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 b="1" i="0" sz="1700" u="none" cap="none" strike="noStrik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339" name="Google Shape;339;p52"/>
          <p:cNvGrpSpPr/>
          <p:nvPr/>
        </p:nvGrpSpPr>
        <p:grpSpPr>
          <a:xfrm>
            <a:off x="247141" y="6357491"/>
            <a:ext cx="4309609" cy="283561"/>
            <a:chOff x="247135" y="6357423"/>
            <a:chExt cx="4309610" cy="283561"/>
          </a:xfrm>
        </p:grpSpPr>
        <p:pic>
          <p:nvPicPr>
            <p:cNvPr descr="004.png" id="340" name="Google Shape;340;p5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1" name="Google Shape;341;p52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52"/>
            <p:cNvSpPr/>
            <p:nvPr/>
          </p:nvSpPr>
          <p:spPr>
            <a:xfrm>
              <a:off x="393425" y="6357423"/>
              <a:ext cx="41633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ja-JP" sz="1100" u="none" cap="none" strike="noStrike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2016 copyright LIXIL ERA Japan Corp. all rights reserved.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3" name="Google Shape;343;p52"/>
          <p:cNvSpPr txBox="1"/>
          <p:nvPr>
            <p:ph idx="12" type="sldNum"/>
          </p:nvPr>
        </p:nvSpPr>
        <p:spPr>
          <a:xfrm>
            <a:off x="9159874" y="6587008"/>
            <a:ext cx="490564" cy="27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cxnSp>
        <p:nvCxnSpPr>
          <p:cNvPr id="344" name="Google Shape;344;p52"/>
          <p:cNvCxnSpPr/>
          <p:nvPr/>
        </p:nvCxnSpPr>
        <p:spPr>
          <a:xfrm flipH="1" rot="10800000">
            <a:off x="247160" y="647313"/>
            <a:ext cx="9534539" cy="1064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_2カラム+タイトル">
  <p:cSld name="内容_2カラム+タイトル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3"/>
          <p:cNvSpPr txBox="1"/>
          <p:nvPr>
            <p:ph type="title"/>
          </p:nvPr>
        </p:nvSpPr>
        <p:spPr>
          <a:xfrm>
            <a:off x="437889" y="318585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53"/>
          <p:cNvSpPr txBox="1"/>
          <p:nvPr>
            <p:ph idx="1" type="body"/>
          </p:nvPr>
        </p:nvSpPr>
        <p:spPr>
          <a:xfrm>
            <a:off x="437882" y="1786473"/>
            <a:ext cx="4362725" cy="4346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8" name="Google Shape;348;p53"/>
          <p:cNvSpPr txBox="1"/>
          <p:nvPr/>
        </p:nvSpPr>
        <p:spPr>
          <a:xfrm>
            <a:off x="9159897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ja-JP" sz="8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b="0" i="0" sz="800" u="none" cap="none" strike="noStrike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349" name="Google Shape;349;p53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004.png" id="350" name="Google Shape;350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2020" y="6418480"/>
            <a:ext cx="649223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53"/>
          <p:cNvSpPr txBox="1"/>
          <p:nvPr>
            <p:ph idx="2" type="body"/>
          </p:nvPr>
        </p:nvSpPr>
        <p:spPr>
          <a:xfrm>
            <a:off x="5105407" y="1786473"/>
            <a:ext cx="4362725" cy="4346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53"/>
          <p:cNvSpPr txBox="1"/>
          <p:nvPr>
            <p:ph idx="3" type="body"/>
          </p:nvPr>
        </p:nvSpPr>
        <p:spPr>
          <a:xfrm>
            <a:off x="437884" y="1258390"/>
            <a:ext cx="4362725" cy="528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 b="1" i="0" sz="1700" u="none" cap="none" strike="noStrik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53"/>
          <p:cNvSpPr txBox="1"/>
          <p:nvPr>
            <p:ph idx="4" type="body"/>
          </p:nvPr>
        </p:nvSpPr>
        <p:spPr>
          <a:xfrm>
            <a:off x="5105407" y="1258390"/>
            <a:ext cx="4362725" cy="528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 b="1" i="0" sz="1700" u="none" cap="none" strike="noStrik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354" name="Google Shape;354;p53"/>
          <p:cNvGrpSpPr/>
          <p:nvPr/>
        </p:nvGrpSpPr>
        <p:grpSpPr>
          <a:xfrm>
            <a:off x="247141" y="6357491"/>
            <a:ext cx="4309609" cy="283561"/>
            <a:chOff x="247135" y="6357423"/>
            <a:chExt cx="4309610" cy="283561"/>
          </a:xfrm>
        </p:grpSpPr>
        <p:pic>
          <p:nvPicPr>
            <p:cNvPr descr="004.png" id="355" name="Google Shape;355;p5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6" name="Google Shape;356;p53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53"/>
            <p:cNvSpPr/>
            <p:nvPr/>
          </p:nvSpPr>
          <p:spPr>
            <a:xfrm>
              <a:off x="393425" y="6357423"/>
              <a:ext cx="41633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ja-JP" sz="1100" u="none" cap="none" strike="noStrike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2016 copyright LIXIL ERA Japan Corp. all rights reserved.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58" name="Google Shape;358;p53"/>
          <p:cNvCxnSpPr/>
          <p:nvPr/>
        </p:nvCxnSpPr>
        <p:spPr>
          <a:xfrm flipH="1" rot="10800000">
            <a:off x="247160" y="647313"/>
            <a:ext cx="9534539" cy="1064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_テキスト/図">
  <p:cSld name="内容_テキスト/図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4"/>
          <p:cNvSpPr txBox="1"/>
          <p:nvPr>
            <p:ph type="title"/>
          </p:nvPr>
        </p:nvSpPr>
        <p:spPr>
          <a:xfrm>
            <a:off x="437889" y="318585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61" name="Google Shape;361;p54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004.png" id="362" name="Google Shape;3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2020" y="6418480"/>
            <a:ext cx="649223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4"/>
          <p:cNvSpPr/>
          <p:nvPr>
            <p:ph idx="2" type="pic"/>
          </p:nvPr>
        </p:nvSpPr>
        <p:spPr>
          <a:xfrm>
            <a:off x="3551176" y="1258322"/>
            <a:ext cx="5916957" cy="4874150"/>
          </a:xfrm>
          <a:prstGeom prst="rect">
            <a:avLst/>
          </a:prstGeom>
          <a:noFill/>
          <a:ln>
            <a:noFill/>
          </a:ln>
        </p:spPr>
      </p:sp>
      <p:sp>
        <p:nvSpPr>
          <p:cNvPr id="364" name="Google Shape;364;p54"/>
          <p:cNvSpPr txBox="1"/>
          <p:nvPr>
            <p:ph idx="1" type="body"/>
          </p:nvPr>
        </p:nvSpPr>
        <p:spPr>
          <a:xfrm>
            <a:off x="437911" y="1258322"/>
            <a:ext cx="2803659" cy="487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365" name="Google Shape;365;p54"/>
          <p:cNvGrpSpPr/>
          <p:nvPr/>
        </p:nvGrpSpPr>
        <p:grpSpPr>
          <a:xfrm>
            <a:off x="247151" y="6418480"/>
            <a:ext cx="1161536" cy="222504"/>
            <a:chOff x="247135" y="6418480"/>
            <a:chExt cx="1161535" cy="222504"/>
          </a:xfrm>
        </p:grpSpPr>
        <p:pic>
          <p:nvPicPr>
            <p:cNvPr descr="004.png" id="366" name="Google Shape;366;p5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7" name="Google Shape;367;p54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8" name="Google Shape;368;p54"/>
          <p:cNvSpPr/>
          <p:nvPr/>
        </p:nvSpPr>
        <p:spPr>
          <a:xfrm>
            <a:off x="393461" y="6357423"/>
            <a:ext cx="4163319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ja-JP" sz="11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2016 copyright LIXIL ERA Japan Corp. all rights reserved.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54"/>
          <p:cNvSpPr txBox="1"/>
          <p:nvPr>
            <p:ph idx="12" type="sldNum"/>
          </p:nvPr>
        </p:nvSpPr>
        <p:spPr>
          <a:xfrm>
            <a:off x="9159874" y="6587008"/>
            <a:ext cx="490564" cy="27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cxnSp>
        <p:nvCxnSpPr>
          <p:cNvPr id="370" name="Google Shape;370;p54"/>
          <p:cNvCxnSpPr/>
          <p:nvPr/>
        </p:nvCxnSpPr>
        <p:spPr>
          <a:xfrm flipH="1" rot="10800000">
            <a:off x="247160" y="647313"/>
            <a:ext cx="9534539" cy="1064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_ブランク">
  <p:cSld name="内容_ブランク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5"/>
          <p:cNvSpPr txBox="1"/>
          <p:nvPr>
            <p:ph type="title"/>
          </p:nvPr>
        </p:nvSpPr>
        <p:spPr>
          <a:xfrm>
            <a:off x="437889" y="318585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73" name="Google Shape;373;p55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004.png" id="374" name="Google Shape;374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2020" y="6418480"/>
            <a:ext cx="649223" cy="222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5" name="Google Shape;375;p55"/>
          <p:cNvGrpSpPr/>
          <p:nvPr/>
        </p:nvGrpSpPr>
        <p:grpSpPr>
          <a:xfrm>
            <a:off x="247141" y="6357491"/>
            <a:ext cx="4362509" cy="283561"/>
            <a:chOff x="247135" y="6357423"/>
            <a:chExt cx="4362510" cy="283561"/>
          </a:xfrm>
        </p:grpSpPr>
        <p:pic>
          <p:nvPicPr>
            <p:cNvPr descr="004.png" id="376" name="Google Shape;376;p5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7" name="Google Shape;377;p55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55"/>
            <p:cNvSpPr/>
            <p:nvPr/>
          </p:nvSpPr>
          <p:spPr>
            <a:xfrm>
              <a:off x="393425" y="6357423"/>
              <a:ext cx="42162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ja-JP" sz="1100" u="none" cap="none" strike="noStrike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2023 copyright LIXIL ERA Japan Corp. all rights reserved.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" name="Google Shape;379;p55"/>
          <p:cNvSpPr txBox="1"/>
          <p:nvPr>
            <p:ph idx="12" type="sldNum"/>
          </p:nvPr>
        </p:nvSpPr>
        <p:spPr>
          <a:xfrm>
            <a:off x="9159874" y="6587008"/>
            <a:ext cx="490564" cy="27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cxnSp>
        <p:nvCxnSpPr>
          <p:cNvPr id="380" name="Google Shape;380;p55"/>
          <p:cNvCxnSpPr/>
          <p:nvPr/>
        </p:nvCxnSpPr>
        <p:spPr>
          <a:xfrm flipH="1" rot="10800000">
            <a:off x="247160" y="647313"/>
            <a:ext cx="9534539" cy="1064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、コンテンツ、2 つのコンテンツ" type="objAndTwoObj">
  <p:cSld name="OBJECT_AND_TWO_OBJECTS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6"/>
          <p:cNvSpPr txBox="1"/>
          <p:nvPr>
            <p:ph type="title"/>
          </p:nvPr>
        </p:nvSpPr>
        <p:spPr>
          <a:xfrm>
            <a:off x="495301" y="44450"/>
            <a:ext cx="7967663" cy="503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3" name="Google Shape;383;p56"/>
          <p:cNvSpPr txBox="1"/>
          <p:nvPr>
            <p:ph idx="1" type="body"/>
          </p:nvPr>
        </p:nvSpPr>
        <p:spPr>
          <a:xfrm>
            <a:off x="495303" y="765175"/>
            <a:ext cx="4381501" cy="719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56"/>
          <p:cNvSpPr txBox="1"/>
          <p:nvPr>
            <p:ph idx="2" type="body"/>
          </p:nvPr>
        </p:nvSpPr>
        <p:spPr>
          <a:xfrm>
            <a:off x="5029199" y="765175"/>
            <a:ext cx="4381501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5" name="Google Shape;385;p56"/>
          <p:cNvSpPr txBox="1"/>
          <p:nvPr>
            <p:ph idx="3" type="body"/>
          </p:nvPr>
        </p:nvSpPr>
        <p:spPr>
          <a:xfrm>
            <a:off x="5029199" y="1200220"/>
            <a:ext cx="4381501" cy="284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86" name="Google Shape;386;p56"/>
          <p:cNvCxnSpPr/>
          <p:nvPr/>
        </p:nvCxnSpPr>
        <p:spPr>
          <a:xfrm flipH="1" rot="10800000">
            <a:off x="247160" y="647313"/>
            <a:ext cx="9534539" cy="1064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タイトルスライド">
  <p:cSld name="1_タイトルスライド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7"/>
          <p:cNvSpPr/>
          <p:nvPr/>
        </p:nvSpPr>
        <p:spPr>
          <a:xfrm>
            <a:off x="232791" y="755999"/>
            <a:ext cx="9440418" cy="4901852"/>
          </a:xfrm>
          <a:prstGeom prst="rect">
            <a:avLst/>
          </a:prstGeom>
          <a:solidFill>
            <a:srgbClr val="D1CD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57"/>
          <p:cNvSpPr txBox="1"/>
          <p:nvPr>
            <p:ph type="ctrTitle"/>
          </p:nvPr>
        </p:nvSpPr>
        <p:spPr>
          <a:xfrm>
            <a:off x="677779" y="1253853"/>
            <a:ext cx="7998000" cy="939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2100"/>
              <a:buFont typeface="Meiryo"/>
              <a:buNone/>
              <a:defRPr b="1" sz="2100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57"/>
          <p:cNvSpPr/>
          <p:nvPr/>
        </p:nvSpPr>
        <p:spPr>
          <a:xfrm>
            <a:off x="437876" y="239330"/>
            <a:ext cx="9030250" cy="6317764"/>
          </a:xfrm>
          <a:prstGeom prst="rect">
            <a:avLst/>
          </a:prstGeom>
          <a:noFill/>
          <a:ln cap="flat" cmpd="sng" w="9525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57"/>
          <p:cNvSpPr txBox="1"/>
          <p:nvPr/>
        </p:nvSpPr>
        <p:spPr>
          <a:xfrm>
            <a:off x="6951726" y="6587642"/>
            <a:ext cx="2601999" cy="18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600"/>
              <a:buFont typeface="Arial"/>
              <a:buNone/>
            </a:pPr>
            <a:r>
              <a:rPr b="0" i="0" lang="ja-JP" sz="600" u="none" cap="none" strike="noStrike">
                <a:solidFill>
                  <a:srgbClr val="54585A"/>
                </a:solidFill>
                <a:latin typeface="Calibri"/>
                <a:ea typeface="Calibri"/>
                <a:cs typeface="Calibri"/>
                <a:sym typeface="Calibri"/>
              </a:rPr>
              <a:t>Copyright © LIXIL Group Corporation. All rights reserved.</a:t>
            </a:r>
            <a:endParaRPr b="0" i="0" sz="600" u="none" cap="none" strike="noStrike">
              <a:solidFill>
                <a:srgbClr val="5458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57"/>
          <p:cNvSpPr txBox="1"/>
          <p:nvPr>
            <p:ph idx="1" type="body"/>
          </p:nvPr>
        </p:nvSpPr>
        <p:spPr>
          <a:xfrm>
            <a:off x="677787" y="3103088"/>
            <a:ext cx="3319462" cy="30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4585A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11150" lvl="2" marL="13716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3" name="Google Shape;393;p57"/>
          <p:cNvSpPr txBox="1"/>
          <p:nvPr>
            <p:ph idx="2" type="body"/>
          </p:nvPr>
        </p:nvSpPr>
        <p:spPr>
          <a:xfrm>
            <a:off x="677787" y="3406338"/>
            <a:ext cx="3319462" cy="388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4585A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4" name="Google Shape;394;p57"/>
          <p:cNvSpPr txBox="1"/>
          <p:nvPr>
            <p:ph idx="3" type="body"/>
          </p:nvPr>
        </p:nvSpPr>
        <p:spPr>
          <a:xfrm>
            <a:off x="677787" y="3836022"/>
            <a:ext cx="3319462" cy="323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395" name="Google Shape;395;p57"/>
          <p:cNvGrpSpPr/>
          <p:nvPr/>
        </p:nvGrpSpPr>
        <p:grpSpPr>
          <a:xfrm>
            <a:off x="321833" y="1231720"/>
            <a:ext cx="232094" cy="792000"/>
            <a:chOff x="321828" y="1231720"/>
            <a:chExt cx="232093" cy="792000"/>
          </a:xfrm>
        </p:grpSpPr>
        <p:sp>
          <p:nvSpPr>
            <p:cNvPr id="396" name="Google Shape;396;p57"/>
            <p:cNvSpPr/>
            <p:nvPr/>
          </p:nvSpPr>
          <p:spPr>
            <a:xfrm>
              <a:off x="321828" y="1231720"/>
              <a:ext cx="232093" cy="792000"/>
            </a:xfrm>
            <a:prstGeom prst="rect">
              <a:avLst/>
            </a:prstGeom>
            <a:solidFill>
              <a:srgbClr val="D1CD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7" name="Google Shape;397;p5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87075" y="1349375"/>
              <a:ext cx="155354" cy="306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タイトルスライド">
  <p:cSld name="2_タイトルスライド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/>
        </p:nvSpPr>
        <p:spPr>
          <a:xfrm rot="-1592015">
            <a:off x="-801565" y="1866215"/>
            <a:ext cx="5329640" cy="2293127"/>
          </a:xfrm>
          <a:prstGeom prst="triangle">
            <a:avLst>
              <a:gd fmla="val 21757" name="adj"/>
            </a:avLst>
          </a:prstGeom>
          <a:solidFill>
            <a:srgbClr val="EB5E01"/>
          </a:solidFill>
          <a:ln cap="flat" cmpd="sng" w="9525">
            <a:solidFill>
              <a:srgbClr val="EB5E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0"/>
          <p:cNvSpPr/>
          <p:nvPr/>
        </p:nvSpPr>
        <p:spPr>
          <a:xfrm>
            <a:off x="0" y="6220"/>
            <a:ext cx="4734554" cy="2828275"/>
          </a:xfrm>
          <a:prstGeom prst="rect">
            <a:avLst/>
          </a:prstGeom>
          <a:solidFill>
            <a:srgbClr val="EB5E01"/>
          </a:solidFill>
          <a:ln cap="flat" cmpd="sng" w="9525">
            <a:solidFill>
              <a:srgbClr val="EB5E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/>
        </p:nvSpPr>
        <p:spPr>
          <a:xfrm>
            <a:off x="6951702" y="6587642"/>
            <a:ext cx="2601999" cy="18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600"/>
              <a:buFont typeface="Arial"/>
              <a:buNone/>
            </a:pPr>
            <a:r>
              <a:rPr b="0" i="0" lang="ja-JP" sz="600" u="none" cap="none" strike="noStrike">
                <a:solidFill>
                  <a:srgbClr val="54585A"/>
                </a:solidFill>
                <a:latin typeface="Calibri"/>
                <a:ea typeface="Calibri"/>
                <a:cs typeface="Calibri"/>
                <a:sym typeface="Calibri"/>
              </a:rPr>
              <a:t>Copyright © LIXIL Group Corporation. All rights reserved.</a:t>
            </a:r>
            <a:endParaRPr b="0" i="0" sz="600" u="none" cap="none" strike="noStrike">
              <a:solidFill>
                <a:srgbClr val="5458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0"/>
          <p:cNvSpPr txBox="1"/>
          <p:nvPr>
            <p:ph type="title"/>
          </p:nvPr>
        </p:nvSpPr>
        <p:spPr>
          <a:xfrm>
            <a:off x="539253" y="1026243"/>
            <a:ext cx="3826643" cy="759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iryo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6" name="Google Shape;5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4265" y="1036723"/>
            <a:ext cx="155354" cy="3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0"/>
          <p:cNvSpPr/>
          <p:nvPr/>
        </p:nvSpPr>
        <p:spPr>
          <a:xfrm>
            <a:off x="6988451" y="174525"/>
            <a:ext cx="2565250" cy="75998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0"/>
          <p:cNvSpPr/>
          <p:nvPr/>
        </p:nvSpPr>
        <p:spPr>
          <a:xfrm rot="-5400000">
            <a:off x="4692216" y="1642918"/>
            <a:ext cx="5244774" cy="5160096"/>
          </a:xfrm>
          <a:prstGeom prst="homePlate">
            <a:avLst>
              <a:gd fmla="val 24640" name="adj"/>
            </a:avLst>
          </a:prstGeom>
          <a:solidFill>
            <a:srgbClr val="EB5E01"/>
          </a:solidFill>
          <a:ln cap="flat" cmpd="sng" w="25400">
            <a:solidFill>
              <a:srgbClr val="EB5E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テキスト&#10;&#10;自動的に生成された説明" id="59" name="Google Shape;5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6597" y="117532"/>
            <a:ext cx="2025138" cy="13231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" name="Google Shape;60;p10"/>
          <p:cNvCxnSpPr/>
          <p:nvPr/>
        </p:nvCxnSpPr>
        <p:spPr>
          <a:xfrm rot="10800000">
            <a:off x="4734554" y="0"/>
            <a:ext cx="0" cy="2923711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p10"/>
          <p:cNvCxnSpPr>
            <a:stCxn id="58" idx="3"/>
          </p:cNvCxnSpPr>
          <p:nvPr/>
        </p:nvCxnSpPr>
        <p:spPr>
          <a:xfrm flipH="1">
            <a:off x="3" y="1600579"/>
            <a:ext cx="7314600" cy="36549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6234238" y="5578374"/>
            <a:ext cx="3319463" cy="388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2" type="body"/>
          </p:nvPr>
        </p:nvSpPr>
        <p:spPr>
          <a:xfrm>
            <a:off x="6234237" y="6135262"/>
            <a:ext cx="3319463" cy="323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3" type="body"/>
          </p:nvPr>
        </p:nvSpPr>
        <p:spPr>
          <a:xfrm>
            <a:off x="6234239" y="5106644"/>
            <a:ext cx="3319463" cy="30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11150" lvl="2" marL="13716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ランプ, 光 が含まれている画像&#10;&#10;自動的に生成された説明" id="65" name="Google Shape;6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008874" y="2906805"/>
            <a:ext cx="5484646" cy="394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ユーザー設定レイアウト">
  <p:cSld name="ユーザー設定レイアウト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437874" y="318563"/>
            <a:ext cx="9030251" cy="759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扉_基本">
  <p:cSld name="扉_基本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/>
          <p:nvPr/>
        </p:nvSpPr>
        <p:spPr>
          <a:xfrm>
            <a:off x="232791" y="755999"/>
            <a:ext cx="9440418" cy="4901852"/>
          </a:xfrm>
          <a:prstGeom prst="rect">
            <a:avLst/>
          </a:prstGeom>
          <a:solidFill>
            <a:srgbClr val="D1CD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2"/>
          <p:cNvSpPr/>
          <p:nvPr/>
        </p:nvSpPr>
        <p:spPr>
          <a:xfrm>
            <a:off x="437875" y="239330"/>
            <a:ext cx="9030250" cy="6317764"/>
          </a:xfrm>
          <a:prstGeom prst="rect">
            <a:avLst/>
          </a:prstGeom>
          <a:noFill/>
          <a:ln cap="flat" cmpd="sng" w="9525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2"/>
          <p:cNvSpPr txBox="1"/>
          <p:nvPr>
            <p:ph type="title"/>
          </p:nvPr>
        </p:nvSpPr>
        <p:spPr>
          <a:xfrm>
            <a:off x="674165" y="1253978"/>
            <a:ext cx="7998000" cy="809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2100"/>
              <a:buFont typeface="Meiryo"/>
              <a:buNone/>
              <a:defRPr>
                <a:solidFill>
                  <a:srgbClr val="54585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2" name="Google Shape;72;p12"/>
          <p:cNvGrpSpPr/>
          <p:nvPr/>
        </p:nvGrpSpPr>
        <p:grpSpPr>
          <a:xfrm>
            <a:off x="321828" y="1231720"/>
            <a:ext cx="232093" cy="792000"/>
            <a:chOff x="321828" y="1231720"/>
            <a:chExt cx="232093" cy="792000"/>
          </a:xfrm>
        </p:grpSpPr>
        <p:sp>
          <p:nvSpPr>
            <p:cNvPr id="73" name="Google Shape;73;p12"/>
            <p:cNvSpPr/>
            <p:nvPr/>
          </p:nvSpPr>
          <p:spPr>
            <a:xfrm>
              <a:off x="321828" y="1231720"/>
              <a:ext cx="232093" cy="792000"/>
            </a:xfrm>
            <a:prstGeom prst="rect">
              <a:avLst/>
            </a:prstGeom>
            <a:solidFill>
              <a:srgbClr val="D1CD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4" name="Google Shape;74;p1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87075" y="1349375"/>
              <a:ext cx="155354" cy="306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_2カラム">
  <p:cSld name="内容_2カラム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type="title"/>
          </p:nvPr>
        </p:nvSpPr>
        <p:spPr>
          <a:xfrm>
            <a:off x="437874" y="318563"/>
            <a:ext cx="9030251" cy="759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" type="body"/>
          </p:nvPr>
        </p:nvSpPr>
        <p:spPr>
          <a:xfrm>
            <a:off x="437876" y="1258322"/>
            <a:ext cx="4371191" cy="487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3"/>
          <p:cNvSpPr txBox="1"/>
          <p:nvPr/>
        </p:nvSpPr>
        <p:spPr>
          <a:xfrm>
            <a:off x="9159874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ja-JP" sz="8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b="0" i="0" sz="800" u="none" cap="none" strike="noStrike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79" name="Google Shape;79;p13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" name="Google Shape;80;p13"/>
          <p:cNvCxnSpPr/>
          <p:nvPr/>
        </p:nvCxnSpPr>
        <p:spPr>
          <a:xfrm>
            <a:off x="437875" y="242513"/>
            <a:ext cx="9030251" cy="0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004.png" id="81" name="Google Shape;8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2000" y="6418480"/>
            <a:ext cx="649224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 txBox="1"/>
          <p:nvPr>
            <p:ph idx="2" type="body"/>
          </p:nvPr>
        </p:nvSpPr>
        <p:spPr>
          <a:xfrm>
            <a:off x="5096935" y="1258322"/>
            <a:ext cx="4371191" cy="487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3" name="Google Shape;8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1523" y="278296"/>
            <a:ext cx="2145956" cy="474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" name="Google Shape;84;p13"/>
          <p:cNvGrpSpPr/>
          <p:nvPr/>
        </p:nvGrpSpPr>
        <p:grpSpPr>
          <a:xfrm>
            <a:off x="247135" y="6357423"/>
            <a:ext cx="4415407" cy="283561"/>
            <a:chOff x="247135" y="6357423"/>
            <a:chExt cx="4415407" cy="283561"/>
          </a:xfrm>
        </p:grpSpPr>
        <p:pic>
          <p:nvPicPr>
            <p:cNvPr descr="004.png" id="85" name="Google Shape;85;p1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13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393425" y="6357423"/>
              <a:ext cx="4269117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ja-JP" sz="1100" u="none" cap="none" strike="noStrike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2020 copyright LIXIL ERA Japan Corp. all rights reserved.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_3カラム">
  <p:cSld name="内容_3カラム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title"/>
          </p:nvPr>
        </p:nvSpPr>
        <p:spPr>
          <a:xfrm>
            <a:off x="437874" y="318563"/>
            <a:ext cx="9030251" cy="759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/>
        </p:nvSpPr>
        <p:spPr>
          <a:xfrm>
            <a:off x="9159874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ja-JP" sz="8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b="0" i="0" sz="800" u="none" cap="none" strike="noStrike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91" name="Google Shape;91;p14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" name="Google Shape;92;p14"/>
          <p:cNvCxnSpPr/>
          <p:nvPr/>
        </p:nvCxnSpPr>
        <p:spPr>
          <a:xfrm>
            <a:off x="437875" y="242513"/>
            <a:ext cx="9030251" cy="0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004.png" id="93" name="Google Shape;9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2000" y="6418480"/>
            <a:ext cx="649224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3551170" y="1258322"/>
            <a:ext cx="2803660" cy="487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4"/>
          <p:cNvSpPr txBox="1"/>
          <p:nvPr>
            <p:ph idx="2" type="body"/>
          </p:nvPr>
        </p:nvSpPr>
        <p:spPr>
          <a:xfrm>
            <a:off x="437875" y="1258322"/>
            <a:ext cx="2803660" cy="487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4"/>
          <p:cNvSpPr txBox="1"/>
          <p:nvPr>
            <p:ph idx="3" type="body"/>
          </p:nvPr>
        </p:nvSpPr>
        <p:spPr>
          <a:xfrm>
            <a:off x="6664465" y="1258322"/>
            <a:ext cx="2803660" cy="487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97" name="Google Shape;97;p14"/>
          <p:cNvGrpSpPr/>
          <p:nvPr/>
        </p:nvGrpSpPr>
        <p:grpSpPr>
          <a:xfrm>
            <a:off x="247135" y="6357423"/>
            <a:ext cx="4415407" cy="283561"/>
            <a:chOff x="247135" y="6357423"/>
            <a:chExt cx="4415407" cy="283561"/>
          </a:xfrm>
        </p:grpSpPr>
        <p:pic>
          <p:nvPicPr>
            <p:cNvPr descr="004.png" id="98" name="Google Shape;98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4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393425" y="6357423"/>
              <a:ext cx="4269117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ja-JP" sz="1100" u="none" cap="none" strike="noStrike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2020 copyright LIXIL ERA Japan Corp. all rights reserved.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_4カラム">
  <p:cSld name="内容_4カラム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437874" y="318563"/>
            <a:ext cx="9030251" cy="759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5"/>
          <p:cNvSpPr txBox="1"/>
          <p:nvPr/>
        </p:nvSpPr>
        <p:spPr>
          <a:xfrm>
            <a:off x="9159874" y="6431434"/>
            <a:ext cx="387033" cy="27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ja-JP" sz="8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b="0" i="0" sz="800" u="none" cap="none" strike="noStrike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04" name="Google Shape;104;p15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" name="Google Shape;105;p15"/>
          <p:cNvCxnSpPr/>
          <p:nvPr/>
        </p:nvCxnSpPr>
        <p:spPr>
          <a:xfrm>
            <a:off x="437875" y="242513"/>
            <a:ext cx="9030251" cy="0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004.png" id="106" name="Google Shape;10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2000" y="6418480"/>
            <a:ext cx="649224" cy="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>
            <p:ph idx="1" type="body"/>
          </p:nvPr>
        </p:nvSpPr>
        <p:spPr>
          <a:xfrm>
            <a:off x="437875" y="1258322"/>
            <a:ext cx="2068258" cy="487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15"/>
          <p:cNvSpPr txBox="1"/>
          <p:nvPr>
            <p:ph idx="2" type="body"/>
          </p:nvPr>
        </p:nvSpPr>
        <p:spPr>
          <a:xfrm>
            <a:off x="2758539" y="1258322"/>
            <a:ext cx="2068258" cy="487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5"/>
          <p:cNvSpPr txBox="1"/>
          <p:nvPr>
            <p:ph idx="3" type="body"/>
          </p:nvPr>
        </p:nvSpPr>
        <p:spPr>
          <a:xfrm>
            <a:off x="5079203" y="1258322"/>
            <a:ext cx="2068258" cy="487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5"/>
          <p:cNvSpPr txBox="1"/>
          <p:nvPr>
            <p:ph idx="4" type="body"/>
          </p:nvPr>
        </p:nvSpPr>
        <p:spPr>
          <a:xfrm>
            <a:off x="7399868" y="1258322"/>
            <a:ext cx="2068258" cy="487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54585A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54585A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85A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1" name="Google Shape;111;p15"/>
          <p:cNvGrpSpPr/>
          <p:nvPr/>
        </p:nvGrpSpPr>
        <p:grpSpPr>
          <a:xfrm>
            <a:off x="247135" y="6357423"/>
            <a:ext cx="4309609" cy="283561"/>
            <a:chOff x="247135" y="6357423"/>
            <a:chExt cx="4309609" cy="283561"/>
          </a:xfrm>
        </p:grpSpPr>
        <p:pic>
          <p:nvPicPr>
            <p:cNvPr descr="004.png" id="112" name="Google Shape;112;p1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15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393425" y="6357423"/>
              <a:ext cx="4163319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ja-JP" sz="1100" u="none" cap="none" strike="noStrike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2016 copyright LIXIL ERA Japan Corp. all rights reserved.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3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image" Target="../media/image9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7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437874" y="318563"/>
            <a:ext cx="9030251" cy="759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2100"/>
              <a:buFont typeface="Meiryo"/>
              <a:buNone/>
              <a:defRPr b="1" i="0" sz="2100" u="none" cap="none" strike="noStrike">
                <a:solidFill>
                  <a:srgbClr val="E7540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" name="Google Shape;11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351523" y="278296"/>
            <a:ext cx="2145956" cy="4741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Google Shape;165;p30"/>
          <p:cNvSpPr txBox="1"/>
          <p:nvPr>
            <p:ph idx="1" type="body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30"/>
          <p:cNvSpPr txBox="1"/>
          <p:nvPr>
            <p:ph idx="10" type="dt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Google Shape;167;p30"/>
          <p:cNvSpPr txBox="1"/>
          <p:nvPr>
            <p:ph idx="11" type="ftr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Google Shape;168;p30"/>
          <p:cNvSpPr txBox="1"/>
          <p:nvPr>
            <p:ph idx="12" type="sldNum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3.png" id="239" name="Google Shape;239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134145" y="2990668"/>
            <a:ext cx="1638910" cy="88026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4"/>
          <p:cNvSpPr txBox="1"/>
          <p:nvPr>
            <p:ph type="title"/>
          </p:nvPr>
        </p:nvSpPr>
        <p:spPr>
          <a:xfrm>
            <a:off x="437889" y="318585"/>
            <a:ext cx="9030250" cy="759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400"/>
              </a:buClr>
              <a:buSzPts val="2100"/>
              <a:buFont typeface="Meiryo"/>
              <a:buNone/>
              <a:defRPr b="1" i="0" sz="2100" u="none" cap="none" strike="noStrike">
                <a:solidFill>
                  <a:srgbClr val="E7540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604743" y="81488"/>
            <a:ext cx="2145956" cy="474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4"/>
          <p:cNvSpPr txBox="1"/>
          <p:nvPr/>
        </p:nvSpPr>
        <p:spPr>
          <a:xfrm>
            <a:off x="9159911" y="6418480"/>
            <a:ext cx="590823" cy="283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ja-JP" sz="1200" u="none" cap="none" strike="noStrike">
                <a:solidFill>
                  <a:srgbClr val="54585A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b="1" i="0" sz="1200" u="none" cap="none" strike="noStrike">
              <a:solidFill>
                <a:srgbClr val="54585A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246" name="Google Shape;246;p44"/>
          <p:cNvCxnSpPr/>
          <p:nvPr/>
        </p:nvCxnSpPr>
        <p:spPr>
          <a:xfrm>
            <a:off x="432000" y="6316016"/>
            <a:ext cx="9036126" cy="0"/>
          </a:xfrm>
          <a:prstGeom prst="straightConnector1">
            <a:avLst/>
          </a:prstGeom>
          <a:noFill/>
          <a:ln cap="flat" cmpd="sng" w="12700">
            <a:solidFill>
              <a:srgbClr val="E754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004.png" id="247" name="Google Shape;247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2020" y="6418480"/>
            <a:ext cx="649223" cy="222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Google Shape;248;p44"/>
          <p:cNvGrpSpPr/>
          <p:nvPr/>
        </p:nvGrpSpPr>
        <p:grpSpPr>
          <a:xfrm>
            <a:off x="247141" y="6357491"/>
            <a:ext cx="4309609" cy="283561"/>
            <a:chOff x="247135" y="6357423"/>
            <a:chExt cx="4309610" cy="283561"/>
          </a:xfrm>
        </p:grpSpPr>
        <p:pic>
          <p:nvPicPr>
            <p:cNvPr descr="004.png" id="249" name="Google Shape;249;p4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32000" y="6418480"/>
              <a:ext cx="649224" cy="222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44"/>
            <p:cNvSpPr/>
            <p:nvPr/>
          </p:nvSpPr>
          <p:spPr>
            <a:xfrm>
              <a:off x="247135" y="6418480"/>
              <a:ext cx="1161535" cy="2225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44"/>
            <p:cNvSpPr/>
            <p:nvPr/>
          </p:nvSpPr>
          <p:spPr>
            <a:xfrm>
              <a:off x="393425" y="6357423"/>
              <a:ext cx="41633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ja-JP" sz="1100" u="none" cap="none" strike="noStrike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2018 copyright LIXIL ERA Japan Corp. all rights reserved.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8.jpg"/><Relationship Id="rId5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8"/>
          <p:cNvSpPr txBox="1"/>
          <p:nvPr/>
        </p:nvSpPr>
        <p:spPr>
          <a:xfrm>
            <a:off x="565200" y="1047600"/>
            <a:ext cx="3555198" cy="2355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600"/>
              <a:buFont typeface="M PLUS 1"/>
              <a:buNone/>
            </a:pPr>
            <a:r>
              <a:t/>
            </a:r>
            <a:endParaRPr b="1" i="0" sz="1600" u="none" cap="none" strike="noStrike">
              <a:solidFill>
                <a:srgbClr val="54585A"/>
              </a:solidFill>
              <a:latin typeface="M PLUS 1"/>
              <a:ea typeface="M PLUS 1"/>
              <a:cs typeface="M PLUS 1"/>
              <a:sym typeface="M PLUS 1"/>
            </a:endParaRPr>
          </a:p>
        </p:txBody>
      </p:sp>
      <p:sp>
        <p:nvSpPr>
          <p:cNvPr id="404" name="Google Shape;404;p58"/>
          <p:cNvSpPr txBox="1"/>
          <p:nvPr/>
        </p:nvSpPr>
        <p:spPr>
          <a:xfrm>
            <a:off x="779600" y="162000"/>
            <a:ext cx="10836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32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800"/>
              <a:buFont typeface="M PLUS 1"/>
              <a:buNone/>
            </a:pPr>
            <a:r>
              <a:t/>
            </a:r>
            <a:endParaRPr b="1" i="0" sz="2000" u="none" cap="none" strike="noStrike">
              <a:solidFill>
                <a:srgbClr val="54585A"/>
              </a:solidFill>
              <a:latin typeface="M PLUS 1"/>
              <a:ea typeface="M PLUS 1"/>
              <a:cs typeface="M PLUS 1"/>
              <a:sym typeface="M PLUS 1"/>
            </a:endParaRPr>
          </a:p>
        </p:txBody>
      </p:sp>
      <p:sp>
        <p:nvSpPr>
          <p:cNvPr id="405" name="Google Shape;405;p58"/>
          <p:cNvSpPr txBox="1"/>
          <p:nvPr/>
        </p:nvSpPr>
        <p:spPr>
          <a:xfrm>
            <a:off x="1429407" y="282161"/>
            <a:ext cx="65164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8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LIXIL不動産ショップ</a:t>
            </a:r>
            <a:r>
              <a:rPr b="1" lang="ja-JP" sz="2800">
                <a:latin typeface="Meiryo"/>
                <a:ea typeface="Meiryo"/>
                <a:cs typeface="Meiryo"/>
                <a:sym typeface="Meiryo"/>
              </a:rPr>
              <a:t> スペース</a:t>
            </a:r>
            <a:r>
              <a:rPr b="1" i="0" lang="ja-JP" sz="28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  </a:t>
            </a:r>
            <a:endParaRPr b="1" i="0" sz="2800" u="none" cap="none" strike="noStrik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06" name="Google Shape;406;p58"/>
          <p:cNvSpPr txBox="1"/>
          <p:nvPr/>
        </p:nvSpPr>
        <p:spPr>
          <a:xfrm>
            <a:off x="565200" y="894871"/>
            <a:ext cx="172354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000" u="none" cap="none" strike="noStrike">
                <a:solidFill>
                  <a:srgbClr val="EB5E01"/>
                </a:solidFill>
                <a:latin typeface="Meiryo"/>
                <a:ea typeface="Meiryo"/>
                <a:cs typeface="Meiryo"/>
                <a:sym typeface="Meiryo"/>
              </a:rPr>
              <a:t>１．会社概要</a:t>
            </a:r>
            <a:endParaRPr/>
          </a:p>
        </p:txBody>
      </p:sp>
      <p:sp>
        <p:nvSpPr>
          <p:cNvPr id="407" name="Google Shape;407;p58"/>
          <p:cNvSpPr txBox="1"/>
          <p:nvPr/>
        </p:nvSpPr>
        <p:spPr>
          <a:xfrm>
            <a:off x="565199" y="1241894"/>
            <a:ext cx="4027549" cy="1872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8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所在地:東京都中野区新井2-6-13-2F</a:t>
            </a:r>
            <a:endParaRPr b="1" i="0" sz="1800" u="none" cap="none" strike="noStrik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8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従業員数：54名</a:t>
            </a:r>
            <a:endParaRPr b="1" i="0" sz="1800" u="none" cap="none" strike="noStrik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8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創業：1923年</a:t>
            </a:r>
            <a:endParaRPr b="1" i="0" sz="1800" u="none" cap="none" strike="noStrik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8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設立年月日：1973年4月</a:t>
            </a:r>
            <a:endParaRPr b="1" i="0" sz="1800" u="none" cap="none" strike="noStrik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8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業態：不動産業(賃貸管理)</a:t>
            </a:r>
            <a:endParaRPr b="1" i="0" sz="1800" u="none" cap="none" strike="noStrik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408" name="Google Shape;40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126" y="360000"/>
            <a:ext cx="2380527" cy="47415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58"/>
          <p:cNvSpPr/>
          <p:nvPr/>
        </p:nvSpPr>
        <p:spPr>
          <a:xfrm>
            <a:off x="4737666" y="1284406"/>
            <a:ext cx="2176674" cy="211852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A83D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店舗写真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（外観）</a:t>
            </a:r>
            <a:endParaRPr/>
          </a:p>
        </p:txBody>
      </p:sp>
      <p:sp>
        <p:nvSpPr>
          <p:cNvPr id="410" name="Google Shape;410;p58"/>
          <p:cNvSpPr/>
          <p:nvPr/>
        </p:nvSpPr>
        <p:spPr>
          <a:xfrm>
            <a:off x="7164126" y="1296532"/>
            <a:ext cx="2176674" cy="211852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A83D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店舗写真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（内観）</a:t>
            </a:r>
            <a:endParaRPr/>
          </a:p>
        </p:txBody>
      </p:sp>
      <p:sp>
        <p:nvSpPr>
          <p:cNvPr id="411" name="Google Shape;411;p58"/>
          <p:cNvSpPr txBox="1"/>
          <p:nvPr/>
        </p:nvSpPr>
        <p:spPr>
          <a:xfrm>
            <a:off x="565199" y="3870545"/>
            <a:ext cx="39084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000" u="none" cap="none" strike="noStrike">
                <a:solidFill>
                  <a:srgbClr val="EB5E01"/>
                </a:solidFill>
                <a:latin typeface="Meiryo"/>
                <a:ea typeface="Meiryo"/>
                <a:cs typeface="Meiryo"/>
                <a:sym typeface="Meiryo"/>
              </a:rPr>
              <a:t>２．特長・強み(100文字程度）</a:t>
            </a:r>
            <a:endParaRPr b="1" i="0" sz="2000" u="none" cap="none" strike="noStrike">
              <a:solidFill>
                <a:srgbClr val="EB5E0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12" name="Google Shape;412;p58"/>
          <p:cNvSpPr txBox="1"/>
          <p:nvPr/>
        </p:nvSpPr>
        <p:spPr>
          <a:xfrm>
            <a:off x="4920598" y="3834142"/>
            <a:ext cx="435407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000" u="none" cap="none" strike="noStrike">
                <a:solidFill>
                  <a:srgbClr val="EB5E01"/>
                </a:solidFill>
                <a:latin typeface="Meiryo"/>
                <a:ea typeface="Meiryo"/>
                <a:cs typeface="Meiryo"/>
                <a:sym typeface="Meiryo"/>
              </a:rPr>
              <a:t>３．その他PR欄(100文字程度）</a:t>
            </a:r>
            <a:endParaRPr b="1" i="0" sz="2000" u="none" cap="none" strike="noStrike">
              <a:solidFill>
                <a:srgbClr val="EB5E01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000" u="none" cap="none" strike="noStrike">
                <a:solidFill>
                  <a:srgbClr val="EB5E01"/>
                </a:solidFill>
                <a:latin typeface="Meiryo"/>
                <a:ea typeface="Meiryo"/>
                <a:cs typeface="Meiryo"/>
                <a:sym typeface="Meiryo"/>
              </a:rPr>
              <a:t>    </a:t>
            </a:r>
            <a:r>
              <a:rPr b="1" i="0" lang="ja-JP" sz="1400" u="none" cap="none" strike="noStrike">
                <a:solidFill>
                  <a:srgbClr val="EB5E01"/>
                </a:solidFill>
                <a:latin typeface="Meiryo"/>
                <a:ea typeface="Meiryo"/>
                <a:cs typeface="Meiryo"/>
                <a:sym typeface="Meiryo"/>
              </a:rPr>
              <a:t>（明海大学 不動産学部生へのメッセージなど）</a:t>
            </a:r>
            <a:endParaRPr/>
          </a:p>
        </p:txBody>
      </p:sp>
      <p:sp>
        <p:nvSpPr>
          <p:cNvPr id="413" name="Google Shape;413;p58"/>
          <p:cNvSpPr txBox="1"/>
          <p:nvPr/>
        </p:nvSpPr>
        <p:spPr>
          <a:xfrm>
            <a:off x="565199" y="4497233"/>
            <a:ext cx="4027549" cy="1446550"/>
          </a:xfrm>
          <a:prstGeom prst="rect">
            <a:avLst/>
          </a:prstGeom>
          <a:noFill/>
          <a:ln cap="flat" cmpd="sng" w="15875">
            <a:solidFill>
              <a:srgbClr val="A83D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【営業社員の宅建取得率　90%】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【働きやすい環境】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・在宅勤務可　・週休2日制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・夏、冬長期休暇取得可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・フレックスタイム出勤制度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・フリーアドレス・社内部活動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58"/>
          <p:cNvSpPr txBox="1"/>
          <p:nvPr/>
        </p:nvSpPr>
        <p:spPr>
          <a:xfrm>
            <a:off x="5248450" y="4497233"/>
            <a:ext cx="3895550" cy="1169551"/>
          </a:xfrm>
          <a:prstGeom prst="rect">
            <a:avLst/>
          </a:prstGeom>
          <a:noFill/>
          <a:ln cap="flat" cmpd="sng" w="15875">
            <a:solidFill>
              <a:srgbClr val="A83D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・インターンシップ　受付中！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・明海大学卒業生　	4名在籍！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【このような方が活躍できる会社です】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・発想力豊かな方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・新しい事にチャレンジするのが好きな方</a:t>
            </a:r>
            <a:endParaRPr/>
          </a:p>
        </p:txBody>
      </p:sp>
      <p:pic>
        <p:nvPicPr>
          <p:cNvPr descr="シャワーカーテンがある部屋&#10;&#10;AI 生成コンテンツは誤りを含む可能性があります。" id="415" name="Google Shape;415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3427" y="1265364"/>
            <a:ext cx="2190913" cy="21636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屋内, 床, 天井, 部屋 が含まれている画像&#10;&#10;AI 生成コンテンツは誤りを含む可能性があります。" id="416" name="Google Shape;416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52363" y="1307208"/>
            <a:ext cx="2188437" cy="2107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ホワイ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デザインの設定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asic">
  <a:themeElements>
    <a:clrScheme name="LIXIL">
      <a:dk1>
        <a:srgbClr val="000000"/>
      </a:dk1>
      <a:lt1>
        <a:srgbClr val="FFFFFF"/>
      </a:lt1>
      <a:dk2>
        <a:srgbClr val="54585A"/>
      </a:dk2>
      <a:lt2>
        <a:srgbClr val="DCD7C3"/>
      </a:lt2>
      <a:accent1>
        <a:srgbClr val="E75400"/>
      </a:accent1>
      <a:accent2>
        <a:srgbClr val="0671B8"/>
      </a:accent2>
      <a:accent3>
        <a:srgbClr val="00AAAA"/>
      </a:accent3>
      <a:accent4>
        <a:srgbClr val="89BD28"/>
      </a:accent4>
      <a:accent5>
        <a:srgbClr val="A43F78"/>
      </a:accent5>
      <a:accent6>
        <a:srgbClr val="ADA29A"/>
      </a:accent6>
      <a:hlink>
        <a:srgbClr val="00376B"/>
      </a:hlink>
      <a:folHlink>
        <a:srgbClr val="6F25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0_basic">
  <a:themeElements>
    <a:clrScheme name="LIXIL">
      <a:dk1>
        <a:srgbClr val="000000"/>
      </a:dk1>
      <a:lt1>
        <a:srgbClr val="FFFFFF"/>
      </a:lt1>
      <a:dk2>
        <a:srgbClr val="54585A"/>
      </a:dk2>
      <a:lt2>
        <a:srgbClr val="DCD7C3"/>
      </a:lt2>
      <a:accent1>
        <a:srgbClr val="E75400"/>
      </a:accent1>
      <a:accent2>
        <a:srgbClr val="0671B8"/>
      </a:accent2>
      <a:accent3>
        <a:srgbClr val="00AAAA"/>
      </a:accent3>
      <a:accent4>
        <a:srgbClr val="89BD28"/>
      </a:accent4>
      <a:accent5>
        <a:srgbClr val="A43F78"/>
      </a:accent5>
      <a:accent6>
        <a:srgbClr val="ADA29A"/>
      </a:accent6>
      <a:hlink>
        <a:srgbClr val="00376B"/>
      </a:hlink>
      <a:folHlink>
        <a:srgbClr val="6F25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en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2015-12-28T02:19:13Z</dcterms:created>
  <dc:creator>Global Brand Office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0x010100DE118BCF649CDE4EA92A24F937EC179B</vt:lpwstr>
  </property>
  <property fmtid="{D5CDD505-2E9C-101B-9397-08002B2CF9AE}" pid="3" name="_dlc_DocIdItemGuid">
    <vt:lpwstr>ce24fcc9-67d0-45d9-b7f7-8e3e89fada4c</vt:lpwstr>
  </property>
  <property fmtid="{D5CDD505-2E9C-101B-9397-08002B2CF9AE}" pid="4" name="MediaServiceImageTags">
    <vt:lpwstr/>
  </property>
</Properties>
</file>